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30" r:id="rId2"/>
    <p:sldId id="262" r:id="rId3"/>
    <p:sldId id="318" r:id="rId4"/>
    <p:sldId id="316" r:id="rId5"/>
    <p:sldId id="317" r:id="rId6"/>
    <p:sldId id="285" r:id="rId7"/>
    <p:sldId id="301" r:id="rId8"/>
    <p:sldId id="298" r:id="rId9"/>
    <p:sldId id="299" r:id="rId10"/>
    <p:sldId id="300" r:id="rId11"/>
    <p:sldId id="304" r:id="rId12"/>
    <p:sldId id="302" r:id="rId13"/>
    <p:sldId id="303" r:id="rId14"/>
    <p:sldId id="305" r:id="rId15"/>
    <p:sldId id="321" r:id="rId16"/>
    <p:sldId id="324" r:id="rId17"/>
    <p:sldId id="323" r:id="rId18"/>
    <p:sldId id="307" r:id="rId19"/>
    <p:sldId id="310" r:id="rId20"/>
    <p:sldId id="308" r:id="rId21"/>
    <p:sldId id="320" r:id="rId22"/>
    <p:sldId id="311" r:id="rId23"/>
    <p:sldId id="313" r:id="rId24"/>
    <p:sldId id="309" r:id="rId25"/>
    <p:sldId id="312" r:id="rId26"/>
    <p:sldId id="31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3"/>
    <p:restoredTop sz="96327"/>
  </p:normalViewPr>
  <p:slideViewPr>
    <p:cSldViewPr snapToGrid="0" snapToObjects="1">
      <p:cViewPr varScale="1">
        <p:scale>
          <a:sx n="94" d="100"/>
          <a:sy n="94" d="100"/>
        </p:scale>
        <p:origin x="2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C23F7-C090-C74D-9A28-5CAC858B5FF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8BDADF45-0EE6-9C46-ABFE-0D1F48F25A8C}">
      <dgm:prSet phldrT="[Text]" custT="1"/>
      <dgm:spPr>
        <a:solidFill>
          <a:srgbClr val="FFC000"/>
        </a:solidFill>
      </dgm:spPr>
      <dgm:t>
        <a:bodyPr/>
        <a:lstStyle/>
        <a:p>
          <a:r>
            <a:rPr lang="en-US" sz="1500" b="1" dirty="0"/>
            <a:t>Referral to COI</a:t>
          </a:r>
        </a:p>
        <a:p>
          <a:r>
            <a:rPr lang="en-US" sz="1700" dirty="0"/>
            <a:t>¶¶ 2704-2705</a:t>
          </a:r>
        </a:p>
      </dgm:t>
    </dgm:pt>
    <dgm:pt modelId="{D5D6AD63-4A29-BD42-A33E-858783136236}" type="parTrans" cxnId="{86C004A6-C41F-A649-9D21-79885DB110B2}">
      <dgm:prSet/>
      <dgm:spPr/>
      <dgm:t>
        <a:bodyPr/>
        <a:lstStyle/>
        <a:p>
          <a:endParaRPr lang="en-US"/>
        </a:p>
      </dgm:t>
    </dgm:pt>
    <dgm:pt modelId="{E78A79B8-7B46-8841-9286-778997A97BDE}" type="sibTrans" cxnId="{86C004A6-C41F-A649-9D21-79885DB110B2}">
      <dgm:prSet/>
      <dgm:spPr/>
      <dgm:t>
        <a:bodyPr/>
        <a:lstStyle/>
        <a:p>
          <a:endParaRPr lang="en-US"/>
        </a:p>
      </dgm:t>
    </dgm:pt>
    <dgm:pt modelId="{52931000-FD8A-DC44-97D1-E0A0B00B97A7}">
      <dgm:prSet phldrT="[Text]"/>
      <dgm:spPr>
        <a:solidFill>
          <a:srgbClr val="FFC000"/>
        </a:solidFill>
      </dgm:spPr>
      <dgm:t>
        <a:bodyPr/>
        <a:lstStyle/>
        <a:p>
          <a:r>
            <a:rPr lang="en-US" b="1" dirty="0"/>
            <a:t>Investigation</a:t>
          </a:r>
        </a:p>
        <a:p>
          <a:r>
            <a:rPr lang="en-US" dirty="0"/>
            <a:t>¶¶2703, 2706</a:t>
          </a:r>
        </a:p>
        <a:p>
          <a:endParaRPr lang="en-US" dirty="0"/>
        </a:p>
      </dgm:t>
    </dgm:pt>
    <dgm:pt modelId="{02CC0F99-F0D0-484A-A21C-47726A7A12B7}" type="parTrans" cxnId="{134821E6-4963-814B-BFE6-8636411C7CC0}">
      <dgm:prSet/>
      <dgm:spPr/>
      <dgm:t>
        <a:bodyPr/>
        <a:lstStyle/>
        <a:p>
          <a:endParaRPr lang="en-US"/>
        </a:p>
      </dgm:t>
    </dgm:pt>
    <dgm:pt modelId="{E4211B25-B18A-6E4B-8C95-C208FD582584}" type="sibTrans" cxnId="{134821E6-4963-814B-BFE6-8636411C7CC0}">
      <dgm:prSet/>
      <dgm:spPr/>
      <dgm:t>
        <a:bodyPr/>
        <a:lstStyle/>
        <a:p>
          <a:endParaRPr lang="en-US"/>
        </a:p>
      </dgm:t>
    </dgm:pt>
    <dgm:pt modelId="{E11E49F3-E84B-234E-B0D6-E7C88CA182D6}">
      <dgm:prSet phldrT="[Text]"/>
      <dgm:spPr>
        <a:solidFill>
          <a:srgbClr val="FFC000"/>
        </a:solidFill>
      </dgm:spPr>
      <dgm:t>
        <a:bodyPr/>
        <a:lstStyle/>
        <a:p>
          <a:r>
            <a:rPr lang="en-US" b="1" dirty="0"/>
            <a:t>Pre-Trial</a:t>
          </a:r>
        </a:p>
        <a:p>
          <a:r>
            <a:rPr lang="en-US" dirty="0"/>
            <a:t>¶ 2708.3</a:t>
          </a:r>
        </a:p>
      </dgm:t>
    </dgm:pt>
    <dgm:pt modelId="{8EFA8F8E-DCC0-E242-B32A-B264F81C43B7}" type="parTrans" cxnId="{3C5E7125-5265-CA43-8631-FF1751D112A8}">
      <dgm:prSet/>
      <dgm:spPr/>
      <dgm:t>
        <a:bodyPr/>
        <a:lstStyle/>
        <a:p>
          <a:endParaRPr lang="en-US"/>
        </a:p>
      </dgm:t>
    </dgm:pt>
    <dgm:pt modelId="{215718FD-4CA2-3F41-B71D-E317450CC461}" type="sibTrans" cxnId="{3C5E7125-5265-CA43-8631-FF1751D112A8}">
      <dgm:prSet/>
      <dgm:spPr/>
      <dgm:t>
        <a:bodyPr/>
        <a:lstStyle/>
        <a:p>
          <a:endParaRPr lang="en-US"/>
        </a:p>
      </dgm:t>
    </dgm:pt>
    <dgm:pt modelId="{7F5E1575-8352-9844-9B7A-BE335034A982}">
      <dgm:prSet phldrT="[Text]"/>
      <dgm:spPr>
        <a:solidFill>
          <a:srgbClr val="FFC000"/>
        </a:solidFill>
      </dgm:spPr>
      <dgm:t>
        <a:bodyPr/>
        <a:lstStyle/>
        <a:p>
          <a:r>
            <a:rPr lang="en-US" b="1" dirty="0"/>
            <a:t>Trial</a:t>
          </a:r>
        </a:p>
        <a:p>
          <a:r>
            <a:rPr lang="en-US" dirty="0"/>
            <a:t>¶¶ 2707-2714</a:t>
          </a:r>
        </a:p>
      </dgm:t>
    </dgm:pt>
    <dgm:pt modelId="{A3560DDD-51CE-4640-AD74-537DCE9948FD}" type="parTrans" cxnId="{7B1A9A7C-5396-654F-A48E-0874DB1053BF}">
      <dgm:prSet/>
      <dgm:spPr/>
      <dgm:t>
        <a:bodyPr/>
        <a:lstStyle/>
        <a:p>
          <a:endParaRPr lang="en-US"/>
        </a:p>
      </dgm:t>
    </dgm:pt>
    <dgm:pt modelId="{09B219CE-C10E-E64A-A07B-3BFE42611F1D}" type="sibTrans" cxnId="{7B1A9A7C-5396-654F-A48E-0874DB1053BF}">
      <dgm:prSet/>
      <dgm:spPr/>
      <dgm:t>
        <a:bodyPr/>
        <a:lstStyle/>
        <a:p>
          <a:endParaRPr lang="en-US"/>
        </a:p>
      </dgm:t>
    </dgm:pt>
    <dgm:pt modelId="{68D6D0C9-65BE-0E43-B913-AD0B941741B1}">
      <dgm:prSet phldrT="[Text]"/>
      <dgm:spPr>
        <a:solidFill>
          <a:srgbClr val="FFC000"/>
        </a:solidFill>
      </dgm:spPr>
      <dgm:t>
        <a:bodyPr/>
        <a:lstStyle/>
        <a:p>
          <a:r>
            <a:rPr lang="en-US" b="1" dirty="0"/>
            <a:t>Appeal</a:t>
          </a:r>
        </a:p>
        <a:p>
          <a:r>
            <a:rPr lang="en-US" dirty="0"/>
            <a:t>¶¶ 2715-2718</a:t>
          </a:r>
        </a:p>
      </dgm:t>
    </dgm:pt>
    <dgm:pt modelId="{8E08A457-710B-7649-A9F7-275AEF1F83F9}" type="parTrans" cxnId="{EB38E128-7B60-B142-BE19-03DCDDEC031E}">
      <dgm:prSet/>
      <dgm:spPr/>
      <dgm:t>
        <a:bodyPr/>
        <a:lstStyle/>
        <a:p>
          <a:endParaRPr lang="en-US"/>
        </a:p>
      </dgm:t>
    </dgm:pt>
    <dgm:pt modelId="{70A6F859-88BC-DD45-97C0-3158630F16AB}" type="sibTrans" cxnId="{EB38E128-7B60-B142-BE19-03DCDDEC031E}">
      <dgm:prSet/>
      <dgm:spPr/>
      <dgm:t>
        <a:bodyPr/>
        <a:lstStyle/>
        <a:p>
          <a:endParaRPr lang="en-US"/>
        </a:p>
      </dgm:t>
    </dgm:pt>
    <dgm:pt modelId="{B61D9F52-DC29-624C-9008-2CB16CDE75CD}" type="pres">
      <dgm:prSet presAssocID="{C5CC23F7-C090-C74D-9A28-5CAC858B5FF8}" presName="rootnode" presStyleCnt="0">
        <dgm:presLayoutVars>
          <dgm:chMax/>
          <dgm:chPref/>
          <dgm:dir/>
          <dgm:animLvl val="lvl"/>
        </dgm:presLayoutVars>
      </dgm:prSet>
      <dgm:spPr/>
    </dgm:pt>
    <dgm:pt modelId="{BC2ACD7C-EA2A-9F4F-9AF6-26900396E66C}" type="pres">
      <dgm:prSet presAssocID="{8BDADF45-0EE6-9C46-ABFE-0D1F48F25A8C}" presName="composite" presStyleCnt="0"/>
      <dgm:spPr/>
    </dgm:pt>
    <dgm:pt modelId="{2E58C592-43E1-CB4B-886C-008064BC76A4}" type="pres">
      <dgm:prSet presAssocID="{8BDADF45-0EE6-9C46-ABFE-0D1F48F25A8C}" presName="LShape" presStyleLbl="alignNode1" presStyleIdx="0" presStyleCnt="9"/>
      <dgm:spPr/>
    </dgm:pt>
    <dgm:pt modelId="{4B61D982-01AD-474C-A31C-74262BE47C41}" type="pres">
      <dgm:prSet presAssocID="{8BDADF45-0EE6-9C46-ABFE-0D1F48F25A8C}" presName="ParentText" presStyleLbl="revTx" presStyleIdx="0" presStyleCnt="5">
        <dgm:presLayoutVars>
          <dgm:chMax val="0"/>
          <dgm:chPref val="0"/>
          <dgm:bulletEnabled val="1"/>
        </dgm:presLayoutVars>
      </dgm:prSet>
      <dgm:spPr/>
    </dgm:pt>
    <dgm:pt modelId="{E95B0DB4-6F8B-DC46-AC4A-EAA047427BF9}" type="pres">
      <dgm:prSet presAssocID="{8BDADF45-0EE6-9C46-ABFE-0D1F48F25A8C}" presName="Triangle" presStyleLbl="alignNode1" presStyleIdx="1" presStyleCnt="9"/>
      <dgm:spPr/>
    </dgm:pt>
    <dgm:pt modelId="{7485B8BC-C4E4-3B46-8468-C11CBFF9B428}" type="pres">
      <dgm:prSet presAssocID="{E78A79B8-7B46-8841-9286-778997A97BDE}" presName="sibTrans" presStyleCnt="0"/>
      <dgm:spPr/>
    </dgm:pt>
    <dgm:pt modelId="{213F77F5-DDD7-3E4F-8C3B-3851301DCA2B}" type="pres">
      <dgm:prSet presAssocID="{E78A79B8-7B46-8841-9286-778997A97BDE}" presName="space" presStyleCnt="0"/>
      <dgm:spPr/>
    </dgm:pt>
    <dgm:pt modelId="{B4CD9EA2-9702-C346-8D84-11CC5E249A5E}" type="pres">
      <dgm:prSet presAssocID="{52931000-FD8A-DC44-97D1-E0A0B00B97A7}" presName="composite" presStyleCnt="0"/>
      <dgm:spPr/>
    </dgm:pt>
    <dgm:pt modelId="{67B0BE21-B234-1948-81F1-1692688D87B4}" type="pres">
      <dgm:prSet presAssocID="{52931000-FD8A-DC44-97D1-E0A0B00B97A7}" presName="LShape" presStyleLbl="alignNode1" presStyleIdx="2" presStyleCnt="9"/>
      <dgm:spPr/>
    </dgm:pt>
    <dgm:pt modelId="{BAA33EE6-1369-B141-93B1-DD45BE0A3E17}" type="pres">
      <dgm:prSet presAssocID="{52931000-FD8A-DC44-97D1-E0A0B00B97A7}" presName="ParentText" presStyleLbl="revTx" presStyleIdx="1" presStyleCnt="5">
        <dgm:presLayoutVars>
          <dgm:chMax val="0"/>
          <dgm:chPref val="0"/>
          <dgm:bulletEnabled val="1"/>
        </dgm:presLayoutVars>
      </dgm:prSet>
      <dgm:spPr/>
    </dgm:pt>
    <dgm:pt modelId="{FEA75610-A090-5845-80C1-EC719B17BFDF}" type="pres">
      <dgm:prSet presAssocID="{52931000-FD8A-DC44-97D1-E0A0B00B97A7}" presName="Triangle" presStyleLbl="alignNode1" presStyleIdx="3" presStyleCnt="9"/>
      <dgm:spPr/>
    </dgm:pt>
    <dgm:pt modelId="{D436D508-871D-1546-A40A-C83AE23EBE41}" type="pres">
      <dgm:prSet presAssocID="{E4211B25-B18A-6E4B-8C95-C208FD582584}" presName="sibTrans" presStyleCnt="0"/>
      <dgm:spPr/>
    </dgm:pt>
    <dgm:pt modelId="{FBC55478-27FE-E040-B959-DE6D9CFB7192}" type="pres">
      <dgm:prSet presAssocID="{E4211B25-B18A-6E4B-8C95-C208FD582584}" presName="space" presStyleCnt="0"/>
      <dgm:spPr/>
    </dgm:pt>
    <dgm:pt modelId="{7DC0C6DA-8548-844C-B763-92A55081AC6A}" type="pres">
      <dgm:prSet presAssocID="{E11E49F3-E84B-234E-B0D6-E7C88CA182D6}" presName="composite" presStyleCnt="0"/>
      <dgm:spPr/>
    </dgm:pt>
    <dgm:pt modelId="{EC1FACB2-ED2C-1A4E-9017-AC7F6CBBD856}" type="pres">
      <dgm:prSet presAssocID="{E11E49F3-E84B-234E-B0D6-E7C88CA182D6}" presName="LShape" presStyleLbl="alignNode1" presStyleIdx="4" presStyleCnt="9"/>
      <dgm:spPr/>
    </dgm:pt>
    <dgm:pt modelId="{273E28F1-AA8E-2545-BC29-9D8FC8132AFE}" type="pres">
      <dgm:prSet presAssocID="{E11E49F3-E84B-234E-B0D6-E7C88CA182D6}" presName="ParentText" presStyleLbl="revTx" presStyleIdx="2" presStyleCnt="5">
        <dgm:presLayoutVars>
          <dgm:chMax val="0"/>
          <dgm:chPref val="0"/>
          <dgm:bulletEnabled val="1"/>
        </dgm:presLayoutVars>
      </dgm:prSet>
      <dgm:spPr/>
    </dgm:pt>
    <dgm:pt modelId="{67CD2C88-19E0-8845-B70A-2DDE1288A433}" type="pres">
      <dgm:prSet presAssocID="{E11E49F3-E84B-234E-B0D6-E7C88CA182D6}" presName="Triangle" presStyleLbl="alignNode1" presStyleIdx="5" presStyleCnt="9"/>
      <dgm:spPr/>
    </dgm:pt>
    <dgm:pt modelId="{2775B3DD-7E36-FF4B-92DF-66FC1E947A78}" type="pres">
      <dgm:prSet presAssocID="{215718FD-4CA2-3F41-B71D-E317450CC461}" presName="sibTrans" presStyleCnt="0"/>
      <dgm:spPr/>
    </dgm:pt>
    <dgm:pt modelId="{2357D527-6D8C-454B-BAD9-620673ECD905}" type="pres">
      <dgm:prSet presAssocID="{215718FD-4CA2-3F41-B71D-E317450CC461}" presName="space" presStyleCnt="0"/>
      <dgm:spPr/>
    </dgm:pt>
    <dgm:pt modelId="{76E2088E-0FF0-CB49-801D-1711AF0FEAB4}" type="pres">
      <dgm:prSet presAssocID="{7F5E1575-8352-9844-9B7A-BE335034A982}" presName="composite" presStyleCnt="0"/>
      <dgm:spPr/>
    </dgm:pt>
    <dgm:pt modelId="{70C23454-A980-3945-81B0-7DBDE08C3F01}" type="pres">
      <dgm:prSet presAssocID="{7F5E1575-8352-9844-9B7A-BE335034A982}" presName="LShape" presStyleLbl="alignNode1" presStyleIdx="6" presStyleCnt="9"/>
      <dgm:spPr/>
    </dgm:pt>
    <dgm:pt modelId="{ACC70E49-D1FF-134A-870B-3908DEFFE029}" type="pres">
      <dgm:prSet presAssocID="{7F5E1575-8352-9844-9B7A-BE335034A982}" presName="ParentText" presStyleLbl="revTx" presStyleIdx="3" presStyleCnt="5" custLinFactNeighborX="-116" custLinFactNeighborY="957">
        <dgm:presLayoutVars>
          <dgm:chMax val="0"/>
          <dgm:chPref val="0"/>
          <dgm:bulletEnabled val="1"/>
        </dgm:presLayoutVars>
      </dgm:prSet>
      <dgm:spPr/>
    </dgm:pt>
    <dgm:pt modelId="{ED6E7AA6-338F-C44F-93E4-F1497C8FC614}" type="pres">
      <dgm:prSet presAssocID="{7F5E1575-8352-9844-9B7A-BE335034A982}" presName="Triangle" presStyleLbl="alignNode1" presStyleIdx="7" presStyleCnt="9"/>
      <dgm:spPr/>
    </dgm:pt>
    <dgm:pt modelId="{B9E6556F-B3D9-E840-9D23-AA542AE0A86C}" type="pres">
      <dgm:prSet presAssocID="{09B219CE-C10E-E64A-A07B-3BFE42611F1D}" presName="sibTrans" presStyleCnt="0"/>
      <dgm:spPr/>
    </dgm:pt>
    <dgm:pt modelId="{E0EC083C-8018-7043-88E7-B42B0704701F}" type="pres">
      <dgm:prSet presAssocID="{09B219CE-C10E-E64A-A07B-3BFE42611F1D}" presName="space" presStyleCnt="0"/>
      <dgm:spPr/>
    </dgm:pt>
    <dgm:pt modelId="{143E4C88-0CD2-B24D-BFCF-FA12C99457D0}" type="pres">
      <dgm:prSet presAssocID="{68D6D0C9-65BE-0E43-B913-AD0B941741B1}" presName="composite" presStyleCnt="0"/>
      <dgm:spPr/>
    </dgm:pt>
    <dgm:pt modelId="{E9148F67-F7ED-4941-9C97-F02707EAA788}" type="pres">
      <dgm:prSet presAssocID="{68D6D0C9-65BE-0E43-B913-AD0B941741B1}" presName="LShape" presStyleLbl="alignNode1" presStyleIdx="8" presStyleCnt="9"/>
      <dgm:spPr/>
    </dgm:pt>
    <dgm:pt modelId="{B20A357F-35EA-554E-B96A-BEC8060225D4}" type="pres">
      <dgm:prSet presAssocID="{68D6D0C9-65BE-0E43-B913-AD0B941741B1}" presName="ParentText" presStyleLbl="revTx" presStyleIdx="4" presStyleCnt="5" custLinFactNeighborX="318" custLinFactNeighborY="605">
        <dgm:presLayoutVars>
          <dgm:chMax val="0"/>
          <dgm:chPref val="0"/>
          <dgm:bulletEnabled val="1"/>
        </dgm:presLayoutVars>
      </dgm:prSet>
      <dgm:spPr/>
    </dgm:pt>
  </dgm:ptLst>
  <dgm:cxnLst>
    <dgm:cxn modelId="{0CEC2225-BDF6-3344-8160-578112D32ABD}" type="presOf" srcId="{E11E49F3-E84B-234E-B0D6-E7C88CA182D6}" destId="{273E28F1-AA8E-2545-BC29-9D8FC8132AFE}" srcOrd="0" destOrd="0" presId="urn:microsoft.com/office/officeart/2009/3/layout/StepUpProcess"/>
    <dgm:cxn modelId="{3C5E7125-5265-CA43-8631-FF1751D112A8}" srcId="{C5CC23F7-C090-C74D-9A28-5CAC858B5FF8}" destId="{E11E49F3-E84B-234E-B0D6-E7C88CA182D6}" srcOrd="2" destOrd="0" parTransId="{8EFA8F8E-DCC0-E242-B32A-B264F81C43B7}" sibTransId="{215718FD-4CA2-3F41-B71D-E317450CC461}"/>
    <dgm:cxn modelId="{EB38E128-7B60-B142-BE19-03DCDDEC031E}" srcId="{C5CC23F7-C090-C74D-9A28-5CAC858B5FF8}" destId="{68D6D0C9-65BE-0E43-B913-AD0B941741B1}" srcOrd="4" destOrd="0" parTransId="{8E08A457-710B-7649-A9F7-275AEF1F83F9}" sibTransId="{70A6F859-88BC-DD45-97C0-3158630F16AB}"/>
    <dgm:cxn modelId="{AA77F83C-88D1-B743-8EA0-BE3F3248108B}" type="presOf" srcId="{7F5E1575-8352-9844-9B7A-BE335034A982}" destId="{ACC70E49-D1FF-134A-870B-3908DEFFE029}" srcOrd="0" destOrd="0" presId="urn:microsoft.com/office/officeart/2009/3/layout/StepUpProcess"/>
    <dgm:cxn modelId="{6B866F55-F09D-4C4F-9900-A50376CDAF3C}" type="presOf" srcId="{8BDADF45-0EE6-9C46-ABFE-0D1F48F25A8C}" destId="{4B61D982-01AD-474C-A31C-74262BE47C41}" srcOrd="0" destOrd="0" presId="urn:microsoft.com/office/officeart/2009/3/layout/StepUpProcess"/>
    <dgm:cxn modelId="{46D41367-3318-4C47-A11A-510D515DFFAF}" type="presOf" srcId="{C5CC23F7-C090-C74D-9A28-5CAC858B5FF8}" destId="{B61D9F52-DC29-624C-9008-2CB16CDE75CD}" srcOrd="0" destOrd="0" presId="urn:microsoft.com/office/officeart/2009/3/layout/StepUpProcess"/>
    <dgm:cxn modelId="{7B1A9A7C-5396-654F-A48E-0874DB1053BF}" srcId="{C5CC23F7-C090-C74D-9A28-5CAC858B5FF8}" destId="{7F5E1575-8352-9844-9B7A-BE335034A982}" srcOrd="3" destOrd="0" parTransId="{A3560DDD-51CE-4640-AD74-537DCE9948FD}" sibTransId="{09B219CE-C10E-E64A-A07B-3BFE42611F1D}"/>
    <dgm:cxn modelId="{30765BA4-94E0-A946-AD96-690F636FACC7}" type="presOf" srcId="{52931000-FD8A-DC44-97D1-E0A0B00B97A7}" destId="{BAA33EE6-1369-B141-93B1-DD45BE0A3E17}" srcOrd="0" destOrd="0" presId="urn:microsoft.com/office/officeart/2009/3/layout/StepUpProcess"/>
    <dgm:cxn modelId="{86C004A6-C41F-A649-9D21-79885DB110B2}" srcId="{C5CC23F7-C090-C74D-9A28-5CAC858B5FF8}" destId="{8BDADF45-0EE6-9C46-ABFE-0D1F48F25A8C}" srcOrd="0" destOrd="0" parTransId="{D5D6AD63-4A29-BD42-A33E-858783136236}" sibTransId="{E78A79B8-7B46-8841-9286-778997A97BDE}"/>
    <dgm:cxn modelId="{134821E6-4963-814B-BFE6-8636411C7CC0}" srcId="{C5CC23F7-C090-C74D-9A28-5CAC858B5FF8}" destId="{52931000-FD8A-DC44-97D1-E0A0B00B97A7}" srcOrd="1" destOrd="0" parTransId="{02CC0F99-F0D0-484A-A21C-47726A7A12B7}" sibTransId="{E4211B25-B18A-6E4B-8C95-C208FD582584}"/>
    <dgm:cxn modelId="{8BCDE5FA-C69A-CF4B-95B1-E958C1AA3A4A}" type="presOf" srcId="{68D6D0C9-65BE-0E43-B913-AD0B941741B1}" destId="{B20A357F-35EA-554E-B96A-BEC8060225D4}" srcOrd="0" destOrd="0" presId="urn:microsoft.com/office/officeart/2009/3/layout/StepUpProcess"/>
    <dgm:cxn modelId="{7A992F6F-23A1-1443-AF56-AABEB7C86ABC}" type="presParOf" srcId="{B61D9F52-DC29-624C-9008-2CB16CDE75CD}" destId="{BC2ACD7C-EA2A-9F4F-9AF6-26900396E66C}" srcOrd="0" destOrd="0" presId="urn:microsoft.com/office/officeart/2009/3/layout/StepUpProcess"/>
    <dgm:cxn modelId="{30752FD4-A843-7243-883D-5AB489ECD698}" type="presParOf" srcId="{BC2ACD7C-EA2A-9F4F-9AF6-26900396E66C}" destId="{2E58C592-43E1-CB4B-886C-008064BC76A4}" srcOrd="0" destOrd="0" presId="urn:microsoft.com/office/officeart/2009/3/layout/StepUpProcess"/>
    <dgm:cxn modelId="{3426DA2A-C5C6-5347-9B4B-E1DDA35D10E1}" type="presParOf" srcId="{BC2ACD7C-EA2A-9F4F-9AF6-26900396E66C}" destId="{4B61D982-01AD-474C-A31C-74262BE47C41}" srcOrd="1" destOrd="0" presId="urn:microsoft.com/office/officeart/2009/3/layout/StepUpProcess"/>
    <dgm:cxn modelId="{A69316D5-92A0-2849-902A-3445B7418635}" type="presParOf" srcId="{BC2ACD7C-EA2A-9F4F-9AF6-26900396E66C}" destId="{E95B0DB4-6F8B-DC46-AC4A-EAA047427BF9}" srcOrd="2" destOrd="0" presId="urn:microsoft.com/office/officeart/2009/3/layout/StepUpProcess"/>
    <dgm:cxn modelId="{B1E7886B-64D6-8247-86C3-2DCB6EE29F31}" type="presParOf" srcId="{B61D9F52-DC29-624C-9008-2CB16CDE75CD}" destId="{7485B8BC-C4E4-3B46-8468-C11CBFF9B428}" srcOrd="1" destOrd="0" presId="urn:microsoft.com/office/officeart/2009/3/layout/StepUpProcess"/>
    <dgm:cxn modelId="{42B780E5-C9D1-004B-A1F3-A9DB1A7BEB1B}" type="presParOf" srcId="{7485B8BC-C4E4-3B46-8468-C11CBFF9B428}" destId="{213F77F5-DDD7-3E4F-8C3B-3851301DCA2B}" srcOrd="0" destOrd="0" presId="urn:microsoft.com/office/officeart/2009/3/layout/StepUpProcess"/>
    <dgm:cxn modelId="{7E189DD9-AF02-A743-A010-E095FA102DC1}" type="presParOf" srcId="{B61D9F52-DC29-624C-9008-2CB16CDE75CD}" destId="{B4CD9EA2-9702-C346-8D84-11CC5E249A5E}" srcOrd="2" destOrd="0" presId="urn:microsoft.com/office/officeart/2009/3/layout/StepUpProcess"/>
    <dgm:cxn modelId="{77CEA45E-4CE0-F442-8486-B35803B722DE}" type="presParOf" srcId="{B4CD9EA2-9702-C346-8D84-11CC5E249A5E}" destId="{67B0BE21-B234-1948-81F1-1692688D87B4}" srcOrd="0" destOrd="0" presId="urn:microsoft.com/office/officeart/2009/3/layout/StepUpProcess"/>
    <dgm:cxn modelId="{D305FD31-FC18-C147-9D9D-E2A20063F621}" type="presParOf" srcId="{B4CD9EA2-9702-C346-8D84-11CC5E249A5E}" destId="{BAA33EE6-1369-B141-93B1-DD45BE0A3E17}" srcOrd="1" destOrd="0" presId="urn:microsoft.com/office/officeart/2009/3/layout/StepUpProcess"/>
    <dgm:cxn modelId="{A4AA170D-EDED-F74B-BCFF-2E09BA5F9234}" type="presParOf" srcId="{B4CD9EA2-9702-C346-8D84-11CC5E249A5E}" destId="{FEA75610-A090-5845-80C1-EC719B17BFDF}" srcOrd="2" destOrd="0" presId="urn:microsoft.com/office/officeart/2009/3/layout/StepUpProcess"/>
    <dgm:cxn modelId="{88100F0F-27C7-2F43-A256-D4498CB02B4A}" type="presParOf" srcId="{B61D9F52-DC29-624C-9008-2CB16CDE75CD}" destId="{D436D508-871D-1546-A40A-C83AE23EBE41}" srcOrd="3" destOrd="0" presId="urn:microsoft.com/office/officeart/2009/3/layout/StepUpProcess"/>
    <dgm:cxn modelId="{3DE218ED-DFAD-B944-9592-F0B78FAA5DC4}" type="presParOf" srcId="{D436D508-871D-1546-A40A-C83AE23EBE41}" destId="{FBC55478-27FE-E040-B959-DE6D9CFB7192}" srcOrd="0" destOrd="0" presId="urn:microsoft.com/office/officeart/2009/3/layout/StepUpProcess"/>
    <dgm:cxn modelId="{F8F715B3-1908-794C-AF14-D7E318F3937B}" type="presParOf" srcId="{B61D9F52-DC29-624C-9008-2CB16CDE75CD}" destId="{7DC0C6DA-8548-844C-B763-92A55081AC6A}" srcOrd="4" destOrd="0" presId="urn:microsoft.com/office/officeart/2009/3/layout/StepUpProcess"/>
    <dgm:cxn modelId="{10B4B244-E6E2-AF48-B702-73CDEA8F64BA}" type="presParOf" srcId="{7DC0C6DA-8548-844C-B763-92A55081AC6A}" destId="{EC1FACB2-ED2C-1A4E-9017-AC7F6CBBD856}" srcOrd="0" destOrd="0" presId="urn:microsoft.com/office/officeart/2009/3/layout/StepUpProcess"/>
    <dgm:cxn modelId="{EDCB3165-58A8-4B48-A1D9-012FF44475DF}" type="presParOf" srcId="{7DC0C6DA-8548-844C-B763-92A55081AC6A}" destId="{273E28F1-AA8E-2545-BC29-9D8FC8132AFE}" srcOrd="1" destOrd="0" presId="urn:microsoft.com/office/officeart/2009/3/layout/StepUpProcess"/>
    <dgm:cxn modelId="{C5D589DE-F26F-D142-AB0E-83CC15B4B54F}" type="presParOf" srcId="{7DC0C6DA-8548-844C-B763-92A55081AC6A}" destId="{67CD2C88-19E0-8845-B70A-2DDE1288A433}" srcOrd="2" destOrd="0" presId="urn:microsoft.com/office/officeart/2009/3/layout/StepUpProcess"/>
    <dgm:cxn modelId="{6B6B881B-52E2-2243-9E1B-F6F4C1CAA178}" type="presParOf" srcId="{B61D9F52-DC29-624C-9008-2CB16CDE75CD}" destId="{2775B3DD-7E36-FF4B-92DF-66FC1E947A78}" srcOrd="5" destOrd="0" presId="urn:microsoft.com/office/officeart/2009/3/layout/StepUpProcess"/>
    <dgm:cxn modelId="{E9AA2C67-853A-3343-B238-0B0C99292C0B}" type="presParOf" srcId="{2775B3DD-7E36-FF4B-92DF-66FC1E947A78}" destId="{2357D527-6D8C-454B-BAD9-620673ECD905}" srcOrd="0" destOrd="0" presId="urn:microsoft.com/office/officeart/2009/3/layout/StepUpProcess"/>
    <dgm:cxn modelId="{5623B4D9-0A56-9343-A53B-CCB9C935306E}" type="presParOf" srcId="{B61D9F52-DC29-624C-9008-2CB16CDE75CD}" destId="{76E2088E-0FF0-CB49-801D-1711AF0FEAB4}" srcOrd="6" destOrd="0" presId="urn:microsoft.com/office/officeart/2009/3/layout/StepUpProcess"/>
    <dgm:cxn modelId="{1164AC4B-1F57-AF43-8C3A-01C71C903F21}" type="presParOf" srcId="{76E2088E-0FF0-CB49-801D-1711AF0FEAB4}" destId="{70C23454-A980-3945-81B0-7DBDE08C3F01}" srcOrd="0" destOrd="0" presId="urn:microsoft.com/office/officeart/2009/3/layout/StepUpProcess"/>
    <dgm:cxn modelId="{8BCB419B-5EEE-B945-B307-7DEB4CC47D35}" type="presParOf" srcId="{76E2088E-0FF0-CB49-801D-1711AF0FEAB4}" destId="{ACC70E49-D1FF-134A-870B-3908DEFFE029}" srcOrd="1" destOrd="0" presId="urn:microsoft.com/office/officeart/2009/3/layout/StepUpProcess"/>
    <dgm:cxn modelId="{E82E3309-BDB1-4D46-B8DF-C23CBCB39317}" type="presParOf" srcId="{76E2088E-0FF0-CB49-801D-1711AF0FEAB4}" destId="{ED6E7AA6-338F-C44F-93E4-F1497C8FC614}" srcOrd="2" destOrd="0" presId="urn:microsoft.com/office/officeart/2009/3/layout/StepUpProcess"/>
    <dgm:cxn modelId="{D0082B65-DC62-E740-8EDC-4D414855FEEB}" type="presParOf" srcId="{B61D9F52-DC29-624C-9008-2CB16CDE75CD}" destId="{B9E6556F-B3D9-E840-9D23-AA542AE0A86C}" srcOrd="7" destOrd="0" presId="urn:microsoft.com/office/officeart/2009/3/layout/StepUpProcess"/>
    <dgm:cxn modelId="{E83141BA-2A6E-C248-A7B8-CA62179A4C3F}" type="presParOf" srcId="{B9E6556F-B3D9-E840-9D23-AA542AE0A86C}" destId="{E0EC083C-8018-7043-88E7-B42B0704701F}" srcOrd="0" destOrd="0" presId="urn:microsoft.com/office/officeart/2009/3/layout/StepUpProcess"/>
    <dgm:cxn modelId="{BED3A7EA-8BB6-AE43-B3B8-ECFA879E8DC0}" type="presParOf" srcId="{B61D9F52-DC29-624C-9008-2CB16CDE75CD}" destId="{143E4C88-0CD2-B24D-BFCF-FA12C99457D0}" srcOrd="8" destOrd="0" presId="urn:microsoft.com/office/officeart/2009/3/layout/StepUpProcess"/>
    <dgm:cxn modelId="{43031877-9B24-E542-A6C5-214F08F7A3CE}" type="presParOf" srcId="{143E4C88-0CD2-B24D-BFCF-FA12C99457D0}" destId="{E9148F67-F7ED-4941-9C97-F02707EAA788}" srcOrd="0" destOrd="0" presId="urn:microsoft.com/office/officeart/2009/3/layout/StepUpProcess"/>
    <dgm:cxn modelId="{9494DCE2-0661-764E-9CFE-8972C4F4A073}" type="presParOf" srcId="{143E4C88-0CD2-B24D-BFCF-FA12C99457D0}" destId="{B20A357F-35EA-554E-B96A-BEC8060225D4}"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7FC642-E8DD-1743-8107-6E1FCD2FB41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en-US"/>
        </a:p>
      </dgm:t>
    </dgm:pt>
    <dgm:pt modelId="{CFAC2A96-FBB0-3742-9353-F8FD23ABC590}">
      <dgm:prSet phldrT="[Text]" custT="1"/>
      <dgm:spPr>
        <a:solidFill>
          <a:srgbClr val="FFC000"/>
        </a:solidFill>
      </dgm:spPr>
      <dgm:t>
        <a:bodyPr/>
        <a:lstStyle/>
        <a:p>
          <a:r>
            <a:rPr lang="en-US" sz="1050" b="1" dirty="0"/>
            <a:t>Convening </a:t>
          </a:r>
          <a:r>
            <a:rPr lang="en-US" sz="1200" b="1" dirty="0"/>
            <a:t>of</a:t>
          </a:r>
          <a:r>
            <a:rPr lang="en-US" sz="1050" b="1" dirty="0"/>
            <a:t> Trial</a:t>
          </a:r>
        </a:p>
      </dgm:t>
    </dgm:pt>
    <dgm:pt modelId="{6EC531D6-CE06-7A4D-AD75-D3F1916BC524}" type="parTrans" cxnId="{A87DAE9D-6FE7-7747-B8B7-F7034EBBEA56}">
      <dgm:prSet/>
      <dgm:spPr/>
      <dgm:t>
        <a:bodyPr/>
        <a:lstStyle/>
        <a:p>
          <a:endParaRPr lang="en-US"/>
        </a:p>
      </dgm:t>
    </dgm:pt>
    <dgm:pt modelId="{B21A5954-3068-A148-ACE0-0280C798DCF5}" type="sibTrans" cxnId="{A87DAE9D-6FE7-7747-B8B7-F7034EBBEA56}">
      <dgm:prSet/>
      <dgm:spPr/>
      <dgm:t>
        <a:bodyPr/>
        <a:lstStyle/>
        <a:p>
          <a:endParaRPr lang="en-US"/>
        </a:p>
      </dgm:t>
    </dgm:pt>
    <dgm:pt modelId="{771938FD-25E2-DF4A-99BC-29885C4F9AD2}">
      <dgm:prSet phldrT="[Text]" custT="1"/>
      <dgm:spPr/>
      <dgm:t>
        <a:bodyPr/>
        <a:lstStyle/>
        <a:p>
          <a:r>
            <a:rPr lang="en-US" sz="1600" dirty="0"/>
            <a:t>Resident Bishop sets the date and place and convenes the trial.</a:t>
          </a:r>
        </a:p>
      </dgm:t>
    </dgm:pt>
    <dgm:pt modelId="{3E9D03E1-7B69-EF49-8232-CFFBDCB016A1}" type="parTrans" cxnId="{86D55AA1-8D60-614F-8D95-24F80BCF2DA3}">
      <dgm:prSet/>
      <dgm:spPr/>
      <dgm:t>
        <a:bodyPr/>
        <a:lstStyle/>
        <a:p>
          <a:endParaRPr lang="en-US"/>
        </a:p>
      </dgm:t>
    </dgm:pt>
    <dgm:pt modelId="{6219E77B-4035-844A-ACE3-7F479C091467}" type="sibTrans" cxnId="{86D55AA1-8D60-614F-8D95-24F80BCF2DA3}">
      <dgm:prSet/>
      <dgm:spPr/>
      <dgm:t>
        <a:bodyPr/>
        <a:lstStyle/>
        <a:p>
          <a:endParaRPr lang="en-US"/>
        </a:p>
      </dgm:t>
    </dgm:pt>
    <dgm:pt modelId="{C9F38721-A334-AA45-9266-435B4F33BA6A}">
      <dgm:prSet phldrT="[Text]" custT="1"/>
      <dgm:spPr>
        <a:solidFill>
          <a:srgbClr val="FFC000"/>
        </a:solidFill>
      </dgm:spPr>
      <dgm:t>
        <a:bodyPr/>
        <a:lstStyle/>
        <a:p>
          <a:r>
            <a:rPr lang="en-US" sz="1050" b="1" dirty="0"/>
            <a:t>Selection of Trial Court</a:t>
          </a:r>
        </a:p>
      </dgm:t>
    </dgm:pt>
    <dgm:pt modelId="{89174F6A-A4E9-5049-9BA9-12D00670B31F}" type="parTrans" cxnId="{B25CED8D-A50B-1246-AC5B-243C2ADC3DC4}">
      <dgm:prSet/>
      <dgm:spPr/>
      <dgm:t>
        <a:bodyPr/>
        <a:lstStyle/>
        <a:p>
          <a:endParaRPr lang="en-US"/>
        </a:p>
      </dgm:t>
    </dgm:pt>
    <dgm:pt modelId="{D593D62B-8801-9B47-8C99-B087A6FB6DCF}" type="sibTrans" cxnId="{B25CED8D-A50B-1246-AC5B-243C2ADC3DC4}">
      <dgm:prSet/>
      <dgm:spPr/>
      <dgm:t>
        <a:bodyPr/>
        <a:lstStyle/>
        <a:p>
          <a:endParaRPr lang="en-US"/>
        </a:p>
      </dgm:t>
    </dgm:pt>
    <dgm:pt modelId="{FB431025-D123-2B4F-A789-D76CCA8D461D}">
      <dgm:prSet phldrT="[Text]" custT="1"/>
      <dgm:spPr/>
      <dgm:t>
        <a:bodyPr/>
        <a:lstStyle/>
        <a:p>
          <a:r>
            <a:rPr lang="en-US" sz="1600" i="1" dirty="0" err="1"/>
            <a:t>Voir</a:t>
          </a:r>
          <a:r>
            <a:rPr lang="en-US" sz="1600" i="1" dirty="0"/>
            <a:t> Dire</a:t>
          </a:r>
          <a:r>
            <a:rPr lang="en-US" sz="1600" dirty="0"/>
            <a:t>: Counsels examine, select, reject members from the Trial Court (Jury) Pool.</a:t>
          </a:r>
        </a:p>
      </dgm:t>
    </dgm:pt>
    <dgm:pt modelId="{AE749BDA-DD65-4E42-8400-DA63A4233BFA}" type="parTrans" cxnId="{B5CA445E-9A54-F641-B95D-CE0DA6F001B3}">
      <dgm:prSet/>
      <dgm:spPr/>
      <dgm:t>
        <a:bodyPr/>
        <a:lstStyle/>
        <a:p>
          <a:endParaRPr lang="en-US"/>
        </a:p>
      </dgm:t>
    </dgm:pt>
    <dgm:pt modelId="{F00EDD43-7D11-1F45-B771-9DE780263742}" type="sibTrans" cxnId="{B5CA445E-9A54-F641-B95D-CE0DA6F001B3}">
      <dgm:prSet/>
      <dgm:spPr/>
      <dgm:t>
        <a:bodyPr/>
        <a:lstStyle/>
        <a:p>
          <a:endParaRPr lang="en-US"/>
        </a:p>
      </dgm:t>
    </dgm:pt>
    <dgm:pt modelId="{89864075-A320-A748-8640-3A00CFD24446}">
      <dgm:prSet phldrT="[Text]" custT="1"/>
      <dgm:spPr/>
      <dgm:t>
        <a:bodyPr/>
        <a:lstStyle/>
        <a:p>
          <a:r>
            <a:rPr lang="en-US" sz="1600" dirty="0"/>
            <a:t>Each party has up to 4 peremptory challenges and unlimited challenges for cause.</a:t>
          </a:r>
        </a:p>
      </dgm:t>
    </dgm:pt>
    <dgm:pt modelId="{5BA735F7-2872-3045-A802-77568326F45F}" type="parTrans" cxnId="{00C71003-A45C-DC47-85F9-1203E435C52D}">
      <dgm:prSet/>
      <dgm:spPr/>
      <dgm:t>
        <a:bodyPr/>
        <a:lstStyle/>
        <a:p>
          <a:endParaRPr lang="en-US"/>
        </a:p>
      </dgm:t>
    </dgm:pt>
    <dgm:pt modelId="{D14D94B1-ECC4-1049-831E-6445B7C605BC}" type="sibTrans" cxnId="{00C71003-A45C-DC47-85F9-1203E435C52D}">
      <dgm:prSet/>
      <dgm:spPr/>
      <dgm:t>
        <a:bodyPr/>
        <a:lstStyle/>
        <a:p>
          <a:endParaRPr lang="en-US"/>
        </a:p>
      </dgm:t>
    </dgm:pt>
    <dgm:pt modelId="{1227BAEB-BE6B-8042-86DC-180884951C8A}">
      <dgm:prSet phldrT="[Text]" custT="1"/>
      <dgm:spPr>
        <a:solidFill>
          <a:srgbClr val="FFC000"/>
        </a:solidFill>
      </dgm:spPr>
      <dgm:t>
        <a:bodyPr/>
        <a:lstStyle/>
        <a:p>
          <a:r>
            <a:rPr lang="en-US" sz="1000" b="1" dirty="0"/>
            <a:t>Presentation o f Evidence</a:t>
          </a:r>
        </a:p>
      </dgm:t>
    </dgm:pt>
    <dgm:pt modelId="{F5F280EE-F439-9540-A6F6-4A9BE9BD78D4}" type="parTrans" cxnId="{442C6854-45C5-3C4F-8114-3181B92BA5DD}">
      <dgm:prSet/>
      <dgm:spPr/>
      <dgm:t>
        <a:bodyPr/>
        <a:lstStyle/>
        <a:p>
          <a:endParaRPr lang="en-US"/>
        </a:p>
      </dgm:t>
    </dgm:pt>
    <dgm:pt modelId="{1EB0DA89-DDB2-C94D-B1A9-2117D7AE349A}" type="sibTrans" cxnId="{442C6854-45C5-3C4F-8114-3181B92BA5DD}">
      <dgm:prSet/>
      <dgm:spPr/>
      <dgm:t>
        <a:bodyPr/>
        <a:lstStyle/>
        <a:p>
          <a:endParaRPr lang="en-US"/>
        </a:p>
      </dgm:t>
    </dgm:pt>
    <dgm:pt modelId="{38D59960-83E7-1144-940B-5629D6ABD281}">
      <dgm:prSet phldrT="[Text]" custT="1"/>
      <dgm:spPr/>
      <dgm:t>
        <a:bodyPr/>
        <a:lstStyle/>
        <a:p>
          <a:r>
            <a:rPr lang="en-US" sz="1600" dirty="0"/>
            <a:t>Each counsel may make opening statement.</a:t>
          </a:r>
        </a:p>
      </dgm:t>
    </dgm:pt>
    <dgm:pt modelId="{85AED324-ADC4-7A4E-8882-9FAF2C6BE55E}" type="parTrans" cxnId="{A67F5B46-10FD-BC4C-843E-00CBFAC6B404}">
      <dgm:prSet/>
      <dgm:spPr/>
      <dgm:t>
        <a:bodyPr/>
        <a:lstStyle/>
        <a:p>
          <a:endParaRPr lang="en-US"/>
        </a:p>
      </dgm:t>
    </dgm:pt>
    <dgm:pt modelId="{991E9710-0C21-6E4A-8259-7E8B438BC0EB}" type="sibTrans" cxnId="{A67F5B46-10FD-BC4C-843E-00CBFAC6B404}">
      <dgm:prSet/>
      <dgm:spPr/>
      <dgm:t>
        <a:bodyPr/>
        <a:lstStyle/>
        <a:p>
          <a:endParaRPr lang="en-US"/>
        </a:p>
      </dgm:t>
    </dgm:pt>
    <dgm:pt modelId="{EAA80405-2935-0C42-9FE2-EA871A7837C1}">
      <dgm:prSet/>
      <dgm:spPr>
        <a:solidFill>
          <a:srgbClr val="FFC000"/>
        </a:solidFill>
      </dgm:spPr>
      <dgm:t>
        <a:bodyPr/>
        <a:lstStyle/>
        <a:p>
          <a:r>
            <a:rPr lang="en-US" b="1" dirty="0"/>
            <a:t>Deliberation and Verdict</a:t>
          </a:r>
        </a:p>
      </dgm:t>
    </dgm:pt>
    <dgm:pt modelId="{C00E4050-60C0-C04D-9B49-2FA99417C44E}" type="parTrans" cxnId="{C40309C8-EC5D-9A46-884A-36B2F1B16D70}">
      <dgm:prSet/>
      <dgm:spPr/>
      <dgm:t>
        <a:bodyPr/>
        <a:lstStyle/>
        <a:p>
          <a:endParaRPr lang="en-US"/>
        </a:p>
      </dgm:t>
    </dgm:pt>
    <dgm:pt modelId="{2F3C36BB-02FA-5942-9189-14055EE60BEF}" type="sibTrans" cxnId="{C40309C8-EC5D-9A46-884A-36B2F1B16D70}">
      <dgm:prSet/>
      <dgm:spPr/>
      <dgm:t>
        <a:bodyPr/>
        <a:lstStyle/>
        <a:p>
          <a:endParaRPr lang="en-US"/>
        </a:p>
      </dgm:t>
    </dgm:pt>
    <dgm:pt modelId="{3D45EE15-B64D-6049-A172-BE80F660E524}">
      <dgm:prSet custT="1"/>
      <dgm:spPr>
        <a:solidFill>
          <a:srgbClr val="FFC000"/>
        </a:solidFill>
      </dgm:spPr>
      <dgm:t>
        <a:bodyPr/>
        <a:lstStyle/>
        <a:p>
          <a:r>
            <a:rPr lang="en-US" sz="1400" b="1" dirty="0"/>
            <a:t>Penalty Phase</a:t>
          </a:r>
        </a:p>
      </dgm:t>
    </dgm:pt>
    <dgm:pt modelId="{769324EF-A3F9-164A-95DB-12CB9840ED50}" type="parTrans" cxnId="{4774DB72-2A6A-394E-AD87-54AFEA37D729}">
      <dgm:prSet/>
      <dgm:spPr/>
      <dgm:t>
        <a:bodyPr/>
        <a:lstStyle/>
        <a:p>
          <a:endParaRPr lang="en-US"/>
        </a:p>
      </dgm:t>
    </dgm:pt>
    <dgm:pt modelId="{0228474D-7811-AC4F-959C-2066CC964A9B}" type="sibTrans" cxnId="{4774DB72-2A6A-394E-AD87-54AFEA37D729}">
      <dgm:prSet/>
      <dgm:spPr/>
      <dgm:t>
        <a:bodyPr/>
        <a:lstStyle/>
        <a:p>
          <a:endParaRPr lang="en-US"/>
        </a:p>
      </dgm:t>
    </dgm:pt>
    <dgm:pt modelId="{7521B98C-6DF1-3D43-8963-38811E0C2550}">
      <dgm:prSet phldrT="[Text]" custT="1"/>
      <dgm:spPr/>
      <dgm:t>
        <a:bodyPr/>
        <a:lstStyle/>
        <a:p>
          <a:r>
            <a:rPr lang="en-US" sz="1600" dirty="0"/>
            <a:t>Evidence presented by questioning of witnesses and documents shown to be reliable.</a:t>
          </a:r>
        </a:p>
      </dgm:t>
    </dgm:pt>
    <dgm:pt modelId="{ACC4016C-A873-984F-A535-D6E0F902B8B3}" type="parTrans" cxnId="{32FE939B-C0A4-5A43-92B8-C10055CBDF5F}">
      <dgm:prSet/>
      <dgm:spPr/>
      <dgm:t>
        <a:bodyPr/>
        <a:lstStyle/>
        <a:p>
          <a:endParaRPr lang="en-US"/>
        </a:p>
      </dgm:t>
    </dgm:pt>
    <dgm:pt modelId="{D067B80F-770E-5F46-9BB1-2E32A401497C}" type="sibTrans" cxnId="{32FE939B-C0A4-5A43-92B8-C10055CBDF5F}">
      <dgm:prSet/>
      <dgm:spPr/>
      <dgm:t>
        <a:bodyPr/>
        <a:lstStyle/>
        <a:p>
          <a:endParaRPr lang="en-US"/>
        </a:p>
      </dgm:t>
    </dgm:pt>
    <dgm:pt modelId="{D9A24015-F6A1-1E43-8A16-4A3076A20F5F}">
      <dgm:prSet phldrT="[Text]" custT="1"/>
      <dgm:spPr/>
      <dgm:t>
        <a:bodyPr/>
        <a:lstStyle/>
        <a:p>
          <a:r>
            <a:rPr lang="en-US" sz="1600" dirty="0"/>
            <a:t>Respondent enters plea of “guilty” or “not guilty.” </a:t>
          </a:r>
        </a:p>
      </dgm:t>
    </dgm:pt>
    <dgm:pt modelId="{3CE489BD-3FA8-AD46-8BE2-9C6ECE7A0C97}" type="parTrans" cxnId="{ECA0915F-5BF1-C14F-BE69-4B89EA9B436D}">
      <dgm:prSet/>
      <dgm:spPr/>
      <dgm:t>
        <a:bodyPr/>
        <a:lstStyle/>
        <a:p>
          <a:endParaRPr lang="en-US"/>
        </a:p>
      </dgm:t>
    </dgm:pt>
    <dgm:pt modelId="{9D4DDEA8-3274-3D4E-90F8-F83863077DD4}" type="sibTrans" cxnId="{ECA0915F-5BF1-C14F-BE69-4B89EA9B436D}">
      <dgm:prSet/>
      <dgm:spPr/>
      <dgm:t>
        <a:bodyPr/>
        <a:lstStyle/>
        <a:p>
          <a:endParaRPr lang="en-US"/>
        </a:p>
      </dgm:t>
    </dgm:pt>
    <dgm:pt modelId="{41626085-BE78-4E48-A08B-A95D087EA1B9}" type="pres">
      <dgm:prSet presAssocID="{FD7FC642-E8DD-1743-8107-6E1FCD2FB411}" presName="linearFlow" presStyleCnt="0">
        <dgm:presLayoutVars>
          <dgm:dir/>
          <dgm:animLvl val="lvl"/>
          <dgm:resizeHandles val="exact"/>
        </dgm:presLayoutVars>
      </dgm:prSet>
      <dgm:spPr/>
    </dgm:pt>
    <dgm:pt modelId="{1732F554-4544-4142-8CDB-E1B0BB685FF6}" type="pres">
      <dgm:prSet presAssocID="{CFAC2A96-FBB0-3742-9353-F8FD23ABC590}" presName="composite" presStyleCnt="0"/>
      <dgm:spPr/>
    </dgm:pt>
    <dgm:pt modelId="{7362B44B-BDCA-724D-9140-AB281C754C0A}" type="pres">
      <dgm:prSet presAssocID="{CFAC2A96-FBB0-3742-9353-F8FD23ABC590}" presName="parentText" presStyleLbl="alignNode1" presStyleIdx="0" presStyleCnt="5">
        <dgm:presLayoutVars>
          <dgm:chMax val="1"/>
          <dgm:bulletEnabled val="1"/>
        </dgm:presLayoutVars>
      </dgm:prSet>
      <dgm:spPr/>
    </dgm:pt>
    <dgm:pt modelId="{75899966-60B4-E749-A682-5B049CE62195}" type="pres">
      <dgm:prSet presAssocID="{CFAC2A96-FBB0-3742-9353-F8FD23ABC590}" presName="descendantText" presStyleLbl="alignAcc1" presStyleIdx="0" presStyleCnt="5">
        <dgm:presLayoutVars>
          <dgm:bulletEnabled val="1"/>
        </dgm:presLayoutVars>
      </dgm:prSet>
      <dgm:spPr/>
    </dgm:pt>
    <dgm:pt modelId="{7F84C91E-8A61-B447-A926-45B894028257}" type="pres">
      <dgm:prSet presAssocID="{B21A5954-3068-A148-ACE0-0280C798DCF5}" presName="sp" presStyleCnt="0"/>
      <dgm:spPr/>
    </dgm:pt>
    <dgm:pt modelId="{5EEA40CD-7AFF-1240-9D9D-0055E07AC6FC}" type="pres">
      <dgm:prSet presAssocID="{C9F38721-A334-AA45-9266-435B4F33BA6A}" presName="composite" presStyleCnt="0"/>
      <dgm:spPr/>
    </dgm:pt>
    <dgm:pt modelId="{F95CA392-4D90-EF44-A31B-92C8DC11F895}" type="pres">
      <dgm:prSet presAssocID="{C9F38721-A334-AA45-9266-435B4F33BA6A}" presName="parentText" presStyleLbl="alignNode1" presStyleIdx="1" presStyleCnt="5">
        <dgm:presLayoutVars>
          <dgm:chMax val="1"/>
          <dgm:bulletEnabled val="1"/>
        </dgm:presLayoutVars>
      </dgm:prSet>
      <dgm:spPr/>
    </dgm:pt>
    <dgm:pt modelId="{0A5D5C99-3055-0A45-82DE-F755B52DD66F}" type="pres">
      <dgm:prSet presAssocID="{C9F38721-A334-AA45-9266-435B4F33BA6A}" presName="descendantText" presStyleLbl="alignAcc1" presStyleIdx="1" presStyleCnt="5">
        <dgm:presLayoutVars>
          <dgm:bulletEnabled val="1"/>
        </dgm:presLayoutVars>
      </dgm:prSet>
      <dgm:spPr/>
    </dgm:pt>
    <dgm:pt modelId="{162741B9-5CBB-9E4B-96E2-EDC34497F5EE}" type="pres">
      <dgm:prSet presAssocID="{D593D62B-8801-9B47-8C99-B087A6FB6DCF}" presName="sp" presStyleCnt="0"/>
      <dgm:spPr/>
    </dgm:pt>
    <dgm:pt modelId="{B21577CC-9AC9-714B-81A6-C315F7817AE2}" type="pres">
      <dgm:prSet presAssocID="{1227BAEB-BE6B-8042-86DC-180884951C8A}" presName="composite" presStyleCnt="0"/>
      <dgm:spPr/>
    </dgm:pt>
    <dgm:pt modelId="{02F2307E-B369-BF40-8D29-419A88CBCCA0}" type="pres">
      <dgm:prSet presAssocID="{1227BAEB-BE6B-8042-86DC-180884951C8A}" presName="parentText" presStyleLbl="alignNode1" presStyleIdx="2" presStyleCnt="5">
        <dgm:presLayoutVars>
          <dgm:chMax val="1"/>
          <dgm:bulletEnabled val="1"/>
        </dgm:presLayoutVars>
      </dgm:prSet>
      <dgm:spPr/>
    </dgm:pt>
    <dgm:pt modelId="{980F018F-0CA5-9444-86CC-BDCA8376C94A}" type="pres">
      <dgm:prSet presAssocID="{1227BAEB-BE6B-8042-86DC-180884951C8A}" presName="descendantText" presStyleLbl="alignAcc1" presStyleIdx="2" presStyleCnt="5">
        <dgm:presLayoutVars>
          <dgm:bulletEnabled val="1"/>
        </dgm:presLayoutVars>
      </dgm:prSet>
      <dgm:spPr/>
    </dgm:pt>
    <dgm:pt modelId="{DDDC7194-B0F5-844F-9ECF-7FCB5F2A4CC8}" type="pres">
      <dgm:prSet presAssocID="{1EB0DA89-DDB2-C94D-B1A9-2117D7AE349A}" presName="sp" presStyleCnt="0"/>
      <dgm:spPr/>
    </dgm:pt>
    <dgm:pt modelId="{D355E911-633A-CA45-9051-D5C3BF257C51}" type="pres">
      <dgm:prSet presAssocID="{EAA80405-2935-0C42-9FE2-EA871A7837C1}" presName="composite" presStyleCnt="0"/>
      <dgm:spPr/>
    </dgm:pt>
    <dgm:pt modelId="{466B9398-26B1-6B49-9F11-D418E0FEBB7F}" type="pres">
      <dgm:prSet presAssocID="{EAA80405-2935-0C42-9FE2-EA871A7837C1}" presName="parentText" presStyleLbl="alignNode1" presStyleIdx="3" presStyleCnt="5">
        <dgm:presLayoutVars>
          <dgm:chMax val="1"/>
          <dgm:bulletEnabled val="1"/>
        </dgm:presLayoutVars>
      </dgm:prSet>
      <dgm:spPr/>
    </dgm:pt>
    <dgm:pt modelId="{2C1B19B6-C545-CA4D-BDC5-EC6964F39329}" type="pres">
      <dgm:prSet presAssocID="{EAA80405-2935-0C42-9FE2-EA871A7837C1}" presName="descendantText" presStyleLbl="alignAcc1" presStyleIdx="3" presStyleCnt="5">
        <dgm:presLayoutVars>
          <dgm:bulletEnabled val="1"/>
        </dgm:presLayoutVars>
      </dgm:prSet>
      <dgm:spPr/>
    </dgm:pt>
    <dgm:pt modelId="{7B0E9FAA-0E09-4640-9CCB-D8506DFB3412}" type="pres">
      <dgm:prSet presAssocID="{2F3C36BB-02FA-5942-9189-14055EE60BEF}" presName="sp" presStyleCnt="0"/>
      <dgm:spPr/>
    </dgm:pt>
    <dgm:pt modelId="{6741F675-A335-9446-9835-AC9B3BD2D750}" type="pres">
      <dgm:prSet presAssocID="{3D45EE15-B64D-6049-A172-BE80F660E524}" presName="composite" presStyleCnt="0"/>
      <dgm:spPr/>
    </dgm:pt>
    <dgm:pt modelId="{1C1038E7-BA54-6A44-B3BA-8E8C209239C3}" type="pres">
      <dgm:prSet presAssocID="{3D45EE15-B64D-6049-A172-BE80F660E524}" presName="parentText" presStyleLbl="alignNode1" presStyleIdx="4" presStyleCnt="5">
        <dgm:presLayoutVars>
          <dgm:chMax val="1"/>
          <dgm:bulletEnabled val="1"/>
        </dgm:presLayoutVars>
      </dgm:prSet>
      <dgm:spPr/>
    </dgm:pt>
    <dgm:pt modelId="{93E0D845-46B6-3247-9A09-13E745CAB328}" type="pres">
      <dgm:prSet presAssocID="{3D45EE15-B64D-6049-A172-BE80F660E524}" presName="descendantText" presStyleLbl="alignAcc1" presStyleIdx="4" presStyleCnt="5">
        <dgm:presLayoutVars>
          <dgm:bulletEnabled val="1"/>
        </dgm:presLayoutVars>
      </dgm:prSet>
      <dgm:spPr/>
    </dgm:pt>
  </dgm:ptLst>
  <dgm:cxnLst>
    <dgm:cxn modelId="{00C71003-A45C-DC47-85F9-1203E435C52D}" srcId="{C9F38721-A334-AA45-9266-435B4F33BA6A}" destId="{89864075-A320-A748-8640-3A00CFD24446}" srcOrd="1" destOrd="0" parTransId="{5BA735F7-2872-3045-A802-77568326F45F}" sibTransId="{D14D94B1-ECC4-1049-831E-6445B7C605BC}"/>
    <dgm:cxn modelId="{45E4A608-5396-124E-8871-0CE3ECE4F9EB}" type="presOf" srcId="{771938FD-25E2-DF4A-99BC-29885C4F9AD2}" destId="{75899966-60B4-E749-A682-5B049CE62195}" srcOrd="0" destOrd="0" presId="urn:microsoft.com/office/officeart/2005/8/layout/chevron2"/>
    <dgm:cxn modelId="{4BAD132B-E957-CB43-920A-66F4005CD35E}" type="presOf" srcId="{89864075-A320-A748-8640-3A00CFD24446}" destId="{0A5D5C99-3055-0A45-82DE-F755B52DD66F}" srcOrd="0" destOrd="1" presId="urn:microsoft.com/office/officeart/2005/8/layout/chevron2"/>
    <dgm:cxn modelId="{38404438-9457-AE44-A0A3-5ACF0A613984}" type="presOf" srcId="{EAA80405-2935-0C42-9FE2-EA871A7837C1}" destId="{466B9398-26B1-6B49-9F11-D418E0FEBB7F}" srcOrd="0" destOrd="0" presId="urn:microsoft.com/office/officeart/2005/8/layout/chevron2"/>
    <dgm:cxn modelId="{A67F5B46-10FD-BC4C-843E-00CBFAC6B404}" srcId="{1227BAEB-BE6B-8042-86DC-180884951C8A}" destId="{38D59960-83E7-1144-940B-5629D6ABD281}" srcOrd="0" destOrd="0" parTransId="{85AED324-ADC4-7A4E-8882-9FAF2C6BE55E}" sibTransId="{991E9710-0C21-6E4A-8259-7E8B438BC0EB}"/>
    <dgm:cxn modelId="{57544C48-0261-424D-8B3A-74466BD0C325}" type="presOf" srcId="{FB431025-D123-2B4F-A789-D76CCA8D461D}" destId="{0A5D5C99-3055-0A45-82DE-F755B52DD66F}" srcOrd="0" destOrd="0" presId="urn:microsoft.com/office/officeart/2005/8/layout/chevron2"/>
    <dgm:cxn modelId="{C226FE52-57F3-464E-ADF0-E4F6CD53F2B0}" type="presOf" srcId="{7521B98C-6DF1-3D43-8963-38811E0C2550}" destId="{980F018F-0CA5-9444-86CC-BDCA8376C94A}" srcOrd="0" destOrd="1" presId="urn:microsoft.com/office/officeart/2005/8/layout/chevron2"/>
    <dgm:cxn modelId="{442C6854-45C5-3C4F-8114-3181B92BA5DD}" srcId="{FD7FC642-E8DD-1743-8107-6E1FCD2FB411}" destId="{1227BAEB-BE6B-8042-86DC-180884951C8A}" srcOrd="2" destOrd="0" parTransId="{F5F280EE-F439-9540-A6F6-4A9BE9BD78D4}" sibTransId="{1EB0DA89-DDB2-C94D-B1A9-2117D7AE349A}"/>
    <dgm:cxn modelId="{B5CA445E-9A54-F641-B95D-CE0DA6F001B3}" srcId="{C9F38721-A334-AA45-9266-435B4F33BA6A}" destId="{FB431025-D123-2B4F-A789-D76CCA8D461D}" srcOrd="0" destOrd="0" parTransId="{AE749BDA-DD65-4E42-8400-DA63A4233BFA}" sibTransId="{F00EDD43-7D11-1F45-B771-9DE780263742}"/>
    <dgm:cxn modelId="{ECA0915F-5BF1-C14F-BE69-4B89EA9B436D}" srcId="{CFAC2A96-FBB0-3742-9353-F8FD23ABC590}" destId="{D9A24015-F6A1-1E43-8A16-4A3076A20F5F}" srcOrd="1" destOrd="0" parTransId="{3CE489BD-3FA8-AD46-8BE2-9C6ECE7A0C97}" sibTransId="{9D4DDEA8-3274-3D4E-90F8-F83863077DD4}"/>
    <dgm:cxn modelId="{FFF6DF69-D791-DB4A-AEBA-B0AF0CB7FAC8}" type="presOf" srcId="{38D59960-83E7-1144-940B-5629D6ABD281}" destId="{980F018F-0CA5-9444-86CC-BDCA8376C94A}" srcOrd="0" destOrd="0" presId="urn:microsoft.com/office/officeart/2005/8/layout/chevron2"/>
    <dgm:cxn modelId="{4774DB72-2A6A-394E-AD87-54AFEA37D729}" srcId="{FD7FC642-E8DD-1743-8107-6E1FCD2FB411}" destId="{3D45EE15-B64D-6049-A172-BE80F660E524}" srcOrd="4" destOrd="0" parTransId="{769324EF-A3F9-164A-95DB-12CB9840ED50}" sibTransId="{0228474D-7811-AC4F-959C-2066CC964A9B}"/>
    <dgm:cxn modelId="{2E118E89-B3F3-2942-9727-A8448706220D}" type="presOf" srcId="{FD7FC642-E8DD-1743-8107-6E1FCD2FB411}" destId="{41626085-BE78-4E48-A08B-A95D087EA1B9}" srcOrd="0" destOrd="0" presId="urn:microsoft.com/office/officeart/2005/8/layout/chevron2"/>
    <dgm:cxn modelId="{B25CED8D-A50B-1246-AC5B-243C2ADC3DC4}" srcId="{FD7FC642-E8DD-1743-8107-6E1FCD2FB411}" destId="{C9F38721-A334-AA45-9266-435B4F33BA6A}" srcOrd="1" destOrd="0" parTransId="{89174F6A-A4E9-5049-9BA9-12D00670B31F}" sibTransId="{D593D62B-8801-9B47-8C99-B087A6FB6DCF}"/>
    <dgm:cxn modelId="{32FE939B-C0A4-5A43-92B8-C10055CBDF5F}" srcId="{1227BAEB-BE6B-8042-86DC-180884951C8A}" destId="{7521B98C-6DF1-3D43-8963-38811E0C2550}" srcOrd="1" destOrd="0" parTransId="{ACC4016C-A873-984F-A535-D6E0F902B8B3}" sibTransId="{D067B80F-770E-5F46-9BB1-2E32A401497C}"/>
    <dgm:cxn modelId="{A87DAE9D-6FE7-7747-B8B7-F7034EBBEA56}" srcId="{FD7FC642-E8DD-1743-8107-6E1FCD2FB411}" destId="{CFAC2A96-FBB0-3742-9353-F8FD23ABC590}" srcOrd="0" destOrd="0" parTransId="{6EC531D6-CE06-7A4D-AD75-D3F1916BC524}" sibTransId="{B21A5954-3068-A148-ACE0-0280C798DCF5}"/>
    <dgm:cxn modelId="{86D55AA1-8D60-614F-8D95-24F80BCF2DA3}" srcId="{CFAC2A96-FBB0-3742-9353-F8FD23ABC590}" destId="{771938FD-25E2-DF4A-99BC-29885C4F9AD2}" srcOrd="0" destOrd="0" parTransId="{3E9D03E1-7B69-EF49-8232-CFFBDCB016A1}" sibTransId="{6219E77B-4035-844A-ACE3-7F479C091467}"/>
    <dgm:cxn modelId="{7CF862BC-EC1C-E646-91A7-A59E7E76B7A1}" type="presOf" srcId="{1227BAEB-BE6B-8042-86DC-180884951C8A}" destId="{02F2307E-B369-BF40-8D29-419A88CBCCA0}" srcOrd="0" destOrd="0" presId="urn:microsoft.com/office/officeart/2005/8/layout/chevron2"/>
    <dgm:cxn modelId="{75DBF3BE-59EA-7C46-A08F-858AF6EE3E32}" type="presOf" srcId="{C9F38721-A334-AA45-9266-435B4F33BA6A}" destId="{F95CA392-4D90-EF44-A31B-92C8DC11F895}" srcOrd="0" destOrd="0" presId="urn:microsoft.com/office/officeart/2005/8/layout/chevron2"/>
    <dgm:cxn modelId="{C40309C8-EC5D-9A46-884A-36B2F1B16D70}" srcId="{FD7FC642-E8DD-1743-8107-6E1FCD2FB411}" destId="{EAA80405-2935-0C42-9FE2-EA871A7837C1}" srcOrd="3" destOrd="0" parTransId="{C00E4050-60C0-C04D-9B49-2FA99417C44E}" sibTransId="{2F3C36BB-02FA-5942-9189-14055EE60BEF}"/>
    <dgm:cxn modelId="{870952D4-741D-8540-9602-34354040A8AE}" type="presOf" srcId="{CFAC2A96-FBB0-3742-9353-F8FD23ABC590}" destId="{7362B44B-BDCA-724D-9140-AB281C754C0A}" srcOrd="0" destOrd="0" presId="urn:microsoft.com/office/officeart/2005/8/layout/chevron2"/>
    <dgm:cxn modelId="{EEF60ED9-F357-4540-B965-DD3BDC75EDCF}" type="presOf" srcId="{D9A24015-F6A1-1E43-8A16-4A3076A20F5F}" destId="{75899966-60B4-E749-A682-5B049CE62195}" srcOrd="0" destOrd="1" presId="urn:microsoft.com/office/officeart/2005/8/layout/chevron2"/>
    <dgm:cxn modelId="{CEA7E3F3-BD6F-FC4B-9317-32063E441908}" type="presOf" srcId="{3D45EE15-B64D-6049-A172-BE80F660E524}" destId="{1C1038E7-BA54-6A44-B3BA-8E8C209239C3}" srcOrd="0" destOrd="0" presId="urn:microsoft.com/office/officeart/2005/8/layout/chevron2"/>
    <dgm:cxn modelId="{4D35820F-63B1-0C44-B8EC-DFDECA21225A}" type="presParOf" srcId="{41626085-BE78-4E48-A08B-A95D087EA1B9}" destId="{1732F554-4544-4142-8CDB-E1B0BB685FF6}" srcOrd="0" destOrd="0" presId="urn:microsoft.com/office/officeart/2005/8/layout/chevron2"/>
    <dgm:cxn modelId="{A73DE428-3477-6843-8531-DCD8D309D0D9}" type="presParOf" srcId="{1732F554-4544-4142-8CDB-E1B0BB685FF6}" destId="{7362B44B-BDCA-724D-9140-AB281C754C0A}" srcOrd="0" destOrd="0" presId="urn:microsoft.com/office/officeart/2005/8/layout/chevron2"/>
    <dgm:cxn modelId="{1CC13A56-927E-6849-8FD1-028E2B1D50C4}" type="presParOf" srcId="{1732F554-4544-4142-8CDB-E1B0BB685FF6}" destId="{75899966-60B4-E749-A682-5B049CE62195}" srcOrd="1" destOrd="0" presId="urn:microsoft.com/office/officeart/2005/8/layout/chevron2"/>
    <dgm:cxn modelId="{A8246638-6806-0844-973D-F8C0D82B1B39}" type="presParOf" srcId="{41626085-BE78-4E48-A08B-A95D087EA1B9}" destId="{7F84C91E-8A61-B447-A926-45B894028257}" srcOrd="1" destOrd="0" presId="urn:microsoft.com/office/officeart/2005/8/layout/chevron2"/>
    <dgm:cxn modelId="{B824713C-0E10-904A-9DB1-37A5CA1088F3}" type="presParOf" srcId="{41626085-BE78-4E48-A08B-A95D087EA1B9}" destId="{5EEA40CD-7AFF-1240-9D9D-0055E07AC6FC}" srcOrd="2" destOrd="0" presId="urn:microsoft.com/office/officeart/2005/8/layout/chevron2"/>
    <dgm:cxn modelId="{DF88ABF8-7773-1D47-A734-B36BBADD1539}" type="presParOf" srcId="{5EEA40CD-7AFF-1240-9D9D-0055E07AC6FC}" destId="{F95CA392-4D90-EF44-A31B-92C8DC11F895}" srcOrd="0" destOrd="0" presId="urn:microsoft.com/office/officeart/2005/8/layout/chevron2"/>
    <dgm:cxn modelId="{4A3EA7E9-F860-FF43-8D18-92DD85B6137F}" type="presParOf" srcId="{5EEA40CD-7AFF-1240-9D9D-0055E07AC6FC}" destId="{0A5D5C99-3055-0A45-82DE-F755B52DD66F}" srcOrd="1" destOrd="0" presId="urn:microsoft.com/office/officeart/2005/8/layout/chevron2"/>
    <dgm:cxn modelId="{ADDA0E61-F029-E74C-AE14-6066939FA502}" type="presParOf" srcId="{41626085-BE78-4E48-A08B-A95D087EA1B9}" destId="{162741B9-5CBB-9E4B-96E2-EDC34497F5EE}" srcOrd="3" destOrd="0" presId="urn:microsoft.com/office/officeart/2005/8/layout/chevron2"/>
    <dgm:cxn modelId="{4E658823-BE50-DE41-80BD-6A31E9EF2FA3}" type="presParOf" srcId="{41626085-BE78-4E48-A08B-A95D087EA1B9}" destId="{B21577CC-9AC9-714B-81A6-C315F7817AE2}" srcOrd="4" destOrd="0" presId="urn:microsoft.com/office/officeart/2005/8/layout/chevron2"/>
    <dgm:cxn modelId="{5363E05F-F7CF-3A49-AE5A-AD9F84437986}" type="presParOf" srcId="{B21577CC-9AC9-714B-81A6-C315F7817AE2}" destId="{02F2307E-B369-BF40-8D29-419A88CBCCA0}" srcOrd="0" destOrd="0" presId="urn:microsoft.com/office/officeart/2005/8/layout/chevron2"/>
    <dgm:cxn modelId="{37E76947-A590-AD4D-8001-6935255E8E37}" type="presParOf" srcId="{B21577CC-9AC9-714B-81A6-C315F7817AE2}" destId="{980F018F-0CA5-9444-86CC-BDCA8376C94A}" srcOrd="1" destOrd="0" presId="urn:microsoft.com/office/officeart/2005/8/layout/chevron2"/>
    <dgm:cxn modelId="{669222CF-F43E-5F42-B9D5-A4776E86531D}" type="presParOf" srcId="{41626085-BE78-4E48-A08B-A95D087EA1B9}" destId="{DDDC7194-B0F5-844F-9ECF-7FCB5F2A4CC8}" srcOrd="5" destOrd="0" presId="urn:microsoft.com/office/officeart/2005/8/layout/chevron2"/>
    <dgm:cxn modelId="{24BF7B1C-8498-BF41-A4BE-4E59A6BA3326}" type="presParOf" srcId="{41626085-BE78-4E48-A08B-A95D087EA1B9}" destId="{D355E911-633A-CA45-9051-D5C3BF257C51}" srcOrd="6" destOrd="0" presId="urn:microsoft.com/office/officeart/2005/8/layout/chevron2"/>
    <dgm:cxn modelId="{59239A96-8F49-EF40-9DE8-B587512E0DF5}" type="presParOf" srcId="{D355E911-633A-CA45-9051-D5C3BF257C51}" destId="{466B9398-26B1-6B49-9F11-D418E0FEBB7F}" srcOrd="0" destOrd="0" presId="urn:microsoft.com/office/officeart/2005/8/layout/chevron2"/>
    <dgm:cxn modelId="{8372793E-33B1-C84B-B1F8-AC8DEA3CB980}" type="presParOf" srcId="{D355E911-633A-CA45-9051-D5C3BF257C51}" destId="{2C1B19B6-C545-CA4D-BDC5-EC6964F39329}" srcOrd="1" destOrd="0" presId="urn:microsoft.com/office/officeart/2005/8/layout/chevron2"/>
    <dgm:cxn modelId="{7B9CDF20-D6BA-2C4E-9329-A6A62F17744F}" type="presParOf" srcId="{41626085-BE78-4E48-A08B-A95D087EA1B9}" destId="{7B0E9FAA-0E09-4640-9CCB-D8506DFB3412}" srcOrd="7" destOrd="0" presId="urn:microsoft.com/office/officeart/2005/8/layout/chevron2"/>
    <dgm:cxn modelId="{2365ED48-98AD-014A-BCC6-4F80A29F94E4}" type="presParOf" srcId="{41626085-BE78-4E48-A08B-A95D087EA1B9}" destId="{6741F675-A335-9446-9835-AC9B3BD2D750}" srcOrd="8" destOrd="0" presId="urn:microsoft.com/office/officeart/2005/8/layout/chevron2"/>
    <dgm:cxn modelId="{29B57EB6-76E7-DC4B-B879-734F9404CE70}" type="presParOf" srcId="{6741F675-A335-9446-9835-AC9B3BD2D750}" destId="{1C1038E7-BA54-6A44-B3BA-8E8C209239C3}" srcOrd="0" destOrd="0" presId="urn:microsoft.com/office/officeart/2005/8/layout/chevron2"/>
    <dgm:cxn modelId="{ED60808C-2000-FA46-A9A7-9153EBE1CF6A}" type="presParOf" srcId="{6741F675-A335-9446-9835-AC9B3BD2D750}" destId="{93E0D845-46B6-3247-9A09-13E745CAB3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CC23F7-C090-C74D-9A28-5CAC858B5FF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8BDADF45-0EE6-9C46-ABFE-0D1F48F25A8C}">
      <dgm:prSet phldrT="[Text]" custT="1"/>
      <dgm:spPr>
        <a:solidFill>
          <a:srgbClr val="FFC000"/>
        </a:solidFill>
      </dgm:spPr>
      <dgm:t>
        <a:bodyPr/>
        <a:lstStyle/>
        <a:p>
          <a:r>
            <a:rPr lang="en-US" sz="1500" b="1" dirty="0"/>
            <a:t>Referral to COI</a:t>
          </a:r>
        </a:p>
        <a:p>
          <a:r>
            <a:rPr lang="en-US" sz="1700" dirty="0"/>
            <a:t>¶¶ 2704-2705</a:t>
          </a:r>
        </a:p>
      </dgm:t>
    </dgm:pt>
    <dgm:pt modelId="{D5D6AD63-4A29-BD42-A33E-858783136236}" type="parTrans" cxnId="{86C004A6-C41F-A649-9D21-79885DB110B2}">
      <dgm:prSet/>
      <dgm:spPr/>
      <dgm:t>
        <a:bodyPr/>
        <a:lstStyle/>
        <a:p>
          <a:endParaRPr lang="en-US"/>
        </a:p>
      </dgm:t>
    </dgm:pt>
    <dgm:pt modelId="{E78A79B8-7B46-8841-9286-778997A97BDE}" type="sibTrans" cxnId="{86C004A6-C41F-A649-9D21-79885DB110B2}">
      <dgm:prSet/>
      <dgm:spPr/>
      <dgm:t>
        <a:bodyPr/>
        <a:lstStyle/>
        <a:p>
          <a:endParaRPr lang="en-US"/>
        </a:p>
      </dgm:t>
    </dgm:pt>
    <dgm:pt modelId="{52931000-FD8A-DC44-97D1-E0A0B00B97A7}">
      <dgm:prSet phldrT="[Text]"/>
      <dgm:spPr>
        <a:solidFill>
          <a:srgbClr val="FFC000"/>
        </a:solidFill>
      </dgm:spPr>
      <dgm:t>
        <a:bodyPr/>
        <a:lstStyle/>
        <a:p>
          <a:r>
            <a:rPr lang="en-US" b="1" dirty="0"/>
            <a:t>Investigation</a:t>
          </a:r>
        </a:p>
        <a:p>
          <a:r>
            <a:rPr lang="en-US" dirty="0"/>
            <a:t>¶¶2703, 2706</a:t>
          </a:r>
        </a:p>
        <a:p>
          <a:endParaRPr lang="en-US" dirty="0"/>
        </a:p>
      </dgm:t>
    </dgm:pt>
    <dgm:pt modelId="{02CC0F99-F0D0-484A-A21C-47726A7A12B7}" type="parTrans" cxnId="{134821E6-4963-814B-BFE6-8636411C7CC0}">
      <dgm:prSet/>
      <dgm:spPr/>
      <dgm:t>
        <a:bodyPr/>
        <a:lstStyle/>
        <a:p>
          <a:endParaRPr lang="en-US"/>
        </a:p>
      </dgm:t>
    </dgm:pt>
    <dgm:pt modelId="{E4211B25-B18A-6E4B-8C95-C208FD582584}" type="sibTrans" cxnId="{134821E6-4963-814B-BFE6-8636411C7CC0}">
      <dgm:prSet/>
      <dgm:spPr/>
      <dgm:t>
        <a:bodyPr/>
        <a:lstStyle/>
        <a:p>
          <a:endParaRPr lang="en-US"/>
        </a:p>
      </dgm:t>
    </dgm:pt>
    <dgm:pt modelId="{E11E49F3-E84B-234E-B0D6-E7C88CA182D6}">
      <dgm:prSet phldrT="[Text]"/>
      <dgm:spPr>
        <a:solidFill>
          <a:srgbClr val="FFC000"/>
        </a:solidFill>
      </dgm:spPr>
      <dgm:t>
        <a:bodyPr/>
        <a:lstStyle/>
        <a:p>
          <a:r>
            <a:rPr lang="en-US" b="1" dirty="0"/>
            <a:t>Pre-Trial</a:t>
          </a:r>
        </a:p>
        <a:p>
          <a:r>
            <a:rPr lang="en-US" dirty="0"/>
            <a:t>¶ 2708.3</a:t>
          </a:r>
        </a:p>
      </dgm:t>
    </dgm:pt>
    <dgm:pt modelId="{8EFA8F8E-DCC0-E242-B32A-B264F81C43B7}" type="parTrans" cxnId="{3C5E7125-5265-CA43-8631-FF1751D112A8}">
      <dgm:prSet/>
      <dgm:spPr/>
      <dgm:t>
        <a:bodyPr/>
        <a:lstStyle/>
        <a:p>
          <a:endParaRPr lang="en-US"/>
        </a:p>
      </dgm:t>
    </dgm:pt>
    <dgm:pt modelId="{215718FD-4CA2-3F41-B71D-E317450CC461}" type="sibTrans" cxnId="{3C5E7125-5265-CA43-8631-FF1751D112A8}">
      <dgm:prSet/>
      <dgm:spPr/>
      <dgm:t>
        <a:bodyPr/>
        <a:lstStyle/>
        <a:p>
          <a:endParaRPr lang="en-US"/>
        </a:p>
      </dgm:t>
    </dgm:pt>
    <dgm:pt modelId="{7F5E1575-8352-9844-9B7A-BE335034A982}">
      <dgm:prSet phldrT="[Text]"/>
      <dgm:spPr>
        <a:solidFill>
          <a:srgbClr val="FFC000"/>
        </a:solidFill>
      </dgm:spPr>
      <dgm:t>
        <a:bodyPr/>
        <a:lstStyle/>
        <a:p>
          <a:r>
            <a:rPr lang="en-US" b="1" dirty="0"/>
            <a:t>Trial</a:t>
          </a:r>
        </a:p>
        <a:p>
          <a:r>
            <a:rPr lang="en-US" dirty="0"/>
            <a:t>¶¶ 2707-2714</a:t>
          </a:r>
        </a:p>
      </dgm:t>
    </dgm:pt>
    <dgm:pt modelId="{A3560DDD-51CE-4640-AD74-537DCE9948FD}" type="parTrans" cxnId="{7B1A9A7C-5396-654F-A48E-0874DB1053BF}">
      <dgm:prSet/>
      <dgm:spPr/>
      <dgm:t>
        <a:bodyPr/>
        <a:lstStyle/>
        <a:p>
          <a:endParaRPr lang="en-US"/>
        </a:p>
      </dgm:t>
    </dgm:pt>
    <dgm:pt modelId="{09B219CE-C10E-E64A-A07B-3BFE42611F1D}" type="sibTrans" cxnId="{7B1A9A7C-5396-654F-A48E-0874DB1053BF}">
      <dgm:prSet/>
      <dgm:spPr/>
      <dgm:t>
        <a:bodyPr/>
        <a:lstStyle/>
        <a:p>
          <a:endParaRPr lang="en-US"/>
        </a:p>
      </dgm:t>
    </dgm:pt>
    <dgm:pt modelId="{68D6D0C9-65BE-0E43-B913-AD0B941741B1}">
      <dgm:prSet phldrT="[Text]"/>
      <dgm:spPr>
        <a:solidFill>
          <a:srgbClr val="FFC000"/>
        </a:solidFill>
      </dgm:spPr>
      <dgm:t>
        <a:bodyPr/>
        <a:lstStyle/>
        <a:p>
          <a:r>
            <a:rPr lang="en-US" b="1" dirty="0"/>
            <a:t>Appeal</a:t>
          </a:r>
        </a:p>
        <a:p>
          <a:r>
            <a:rPr lang="en-US" dirty="0"/>
            <a:t>¶¶ 2715-2718</a:t>
          </a:r>
        </a:p>
      </dgm:t>
    </dgm:pt>
    <dgm:pt modelId="{8E08A457-710B-7649-A9F7-275AEF1F83F9}" type="parTrans" cxnId="{EB38E128-7B60-B142-BE19-03DCDDEC031E}">
      <dgm:prSet/>
      <dgm:spPr/>
      <dgm:t>
        <a:bodyPr/>
        <a:lstStyle/>
        <a:p>
          <a:endParaRPr lang="en-US"/>
        </a:p>
      </dgm:t>
    </dgm:pt>
    <dgm:pt modelId="{70A6F859-88BC-DD45-97C0-3158630F16AB}" type="sibTrans" cxnId="{EB38E128-7B60-B142-BE19-03DCDDEC031E}">
      <dgm:prSet/>
      <dgm:spPr/>
      <dgm:t>
        <a:bodyPr/>
        <a:lstStyle/>
        <a:p>
          <a:endParaRPr lang="en-US"/>
        </a:p>
      </dgm:t>
    </dgm:pt>
    <dgm:pt modelId="{B61D9F52-DC29-624C-9008-2CB16CDE75CD}" type="pres">
      <dgm:prSet presAssocID="{C5CC23F7-C090-C74D-9A28-5CAC858B5FF8}" presName="rootnode" presStyleCnt="0">
        <dgm:presLayoutVars>
          <dgm:chMax/>
          <dgm:chPref/>
          <dgm:dir/>
          <dgm:animLvl val="lvl"/>
        </dgm:presLayoutVars>
      </dgm:prSet>
      <dgm:spPr/>
    </dgm:pt>
    <dgm:pt modelId="{BC2ACD7C-EA2A-9F4F-9AF6-26900396E66C}" type="pres">
      <dgm:prSet presAssocID="{8BDADF45-0EE6-9C46-ABFE-0D1F48F25A8C}" presName="composite" presStyleCnt="0"/>
      <dgm:spPr/>
    </dgm:pt>
    <dgm:pt modelId="{2E58C592-43E1-CB4B-886C-008064BC76A4}" type="pres">
      <dgm:prSet presAssocID="{8BDADF45-0EE6-9C46-ABFE-0D1F48F25A8C}" presName="LShape" presStyleLbl="alignNode1" presStyleIdx="0" presStyleCnt="9"/>
      <dgm:spPr/>
    </dgm:pt>
    <dgm:pt modelId="{4B61D982-01AD-474C-A31C-74262BE47C41}" type="pres">
      <dgm:prSet presAssocID="{8BDADF45-0EE6-9C46-ABFE-0D1F48F25A8C}" presName="ParentText" presStyleLbl="revTx" presStyleIdx="0" presStyleCnt="5">
        <dgm:presLayoutVars>
          <dgm:chMax val="0"/>
          <dgm:chPref val="0"/>
          <dgm:bulletEnabled val="1"/>
        </dgm:presLayoutVars>
      </dgm:prSet>
      <dgm:spPr/>
    </dgm:pt>
    <dgm:pt modelId="{E95B0DB4-6F8B-DC46-AC4A-EAA047427BF9}" type="pres">
      <dgm:prSet presAssocID="{8BDADF45-0EE6-9C46-ABFE-0D1F48F25A8C}" presName="Triangle" presStyleLbl="alignNode1" presStyleIdx="1" presStyleCnt="9"/>
      <dgm:spPr/>
    </dgm:pt>
    <dgm:pt modelId="{7485B8BC-C4E4-3B46-8468-C11CBFF9B428}" type="pres">
      <dgm:prSet presAssocID="{E78A79B8-7B46-8841-9286-778997A97BDE}" presName="sibTrans" presStyleCnt="0"/>
      <dgm:spPr/>
    </dgm:pt>
    <dgm:pt modelId="{213F77F5-DDD7-3E4F-8C3B-3851301DCA2B}" type="pres">
      <dgm:prSet presAssocID="{E78A79B8-7B46-8841-9286-778997A97BDE}" presName="space" presStyleCnt="0"/>
      <dgm:spPr/>
    </dgm:pt>
    <dgm:pt modelId="{B4CD9EA2-9702-C346-8D84-11CC5E249A5E}" type="pres">
      <dgm:prSet presAssocID="{52931000-FD8A-DC44-97D1-E0A0B00B97A7}" presName="composite" presStyleCnt="0"/>
      <dgm:spPr/>
    </dgm:pt>
    <dgm:pt modelId="{67B0BE21-B234-1948-81F1-1692688D87B4}" type="pres">
      <dgm:prSet presAssocID="{52931000-FD8A-DC44-97D1-E0A0B00B97A7}" presName="LShape" presStyleLbl="alignNode1" presStyleIdx="2" presStyleCnt="9"/>
      <dgm:spPr/>
    </dgm:pt>
    <dgm:pt modelId="{BAA33EE6-1369-B141-93B1-DD45BE0A3E17}" type="pres">
      <dgm:prSet presAssocID="{52931000-FD8A-DC44-97D1-E0A0B00B97A7}" presName="ParentText" presStyleLbl="revTx" presStyleIdx="1" presStyleCnt="5">
        <dgm:presLayoutVars>
          <dgm:chMax val="0"/>
          <dgm:chPref val="0"/>
          <dgm:bulletEnabled val="1"/>
        </dgm:presLayoutVars>
      </dgm:prSet>
      <dgm:spPr/>
    </dgm:pt>
    <dgm:pt modelId="{FEA75610-A090-5845-80C1-EC719B17BFDF}" type="pres">
      <dgm:prSet presAssocID="{52931000-FD8A-DC44-97D1-E0A0B00B97A7}" presName="Triangle" presStyleLbl="alignNode1" presStyleIdx="3" presStyleCnt="9"/>
      <dgm:spPr/>
    </dgm:pt>
    <dgm:pt modelId="{D436D508-871D-1546-A40A-C83AE23EBE41}" type="pres">
      <dgm:prSet presAssocID="{E4211B25-B18A-6E4B-8C95-C208FD582584}" presName="sibTrans" presStyleCnt="0"/>
      <dgm:spPr/>
    </dgm:pt>
    <dgm:pt modelId="{FBC55478-27FE-E040-B959-DE6D9CFB7192}" type="pres">
      <dgm:prSet presAssocID="{E4211B25-B18A-6E4B-8C95-C208FD582584}" presName="space" presStyleCnt="0"/>
      <dgm:spPr/>
    </dgm:pt>
    <dgm:pt modelId="{7DC0C6DA-8548-844C-B763-92A55081AC6A}" type="pres">
      <dgm:prSet presAssocID="{E11E49F3-E84B-234E-B0D6-E7C88CA182D6}" presName="composite" presStyleCnt="0"/>
      <dgm:spPr/>
    </dgm:pt>
    <dgm:pt modelId="{EC1FACB2-ED2C-1A4E-9017-AC7F6CBBD856}" type="pres">
      <dgm:prSet presAssocID="{E11E49F3-E84B-234E-B0D6-E7C88CA182D6}" presName="LShape" presStyleLbl="alignNode1" presStyleIdx="4" presStyleCnt="9"/>
      <dgm:spPr/>
    </dgm:pt>
    <dgm:pt modelId="{273E28F1-AA8E-2545-BC29-9D8FC8132AFE}" type="pres">
      <dgm:prSet presAssocID="{E11E49F3-E84B-234E-B0D6-E7C88CA182D6}" presName="ParentText" presStyleLbl="revTx" presStyleIdx="2" presStyleCnt="5">
        <dgm:presLayoutVars>
          <dgm:chMax val="0"/>
          <dgm:chPref val="0"/>
          <dgm:bulletEnabled val="1"/>
        </dgm:presLayoutVars>
      </dgm:prSet>
      <dgm:spPr/>
    </dgm:pt>
    <dgm:pt modelId="{67CD2C88-19E0-8845-B70A-2DDE1288A433}" type="pres">
      <dgm:prSet presAssocID="{E11E49F3-E84B-234E-B0D6-E7C88CA182D6}" presName="Triangle" presStyleLbl="alignNode1" presStyleIdx="5" presStyleCnt="9"/>
      <dgm:spPr/>
    </dgm:pt>
    <dgm:pt modelId="{2775B3DD-7E36-FF4B-92DF-66FC1E947A78}" type="pres">
      <dgm:prSet presAssocID="{215718FD-4CA2-3F41-B71D-E317450CC461}" presName="sibTrans" presStyleCnt="0"/>
      <dgm:spPr/>
    </dgm:pt>
    <dgm:pt modelId="{2357D527-6D8C-454B-BAD9-620673ECD905}" type="pres">
      <dgm:prSet presAssocID="{215718FD-4CA2-3F41-B71D-E317450CC461}" presName="space" presStyleCnt="0"/>
      <dgm:spPr/>
    </dgm:pt>
    <dgm:pt modelId="{76E2088E-0FF0-CB49-801D-1711AF0FEAB4}" type="pres">
      <dgm:prSet presAssocID="{7F5E1575-8352-9844-9B7A-BE335034A982}" presName="composite" presStyleCnt="0"/>
      <dgm:spPr/>
    </dgm:pt>
    <dgm:pt modelId="{70C23454-A980-3945-81B0-7DBDE08C3F01}" type="pres">
      <dgm:prSet presAssocID="{7F5E1575-8352-9844-9B7A-BE335034A982}" presName="LShape" presStyleLbl="alignNode1" presStyleIdx="6" presStyleCnt="9"/>
      <dgm:spPr/>
    </dgm:pt>
    <dgm:pt modelId="{ACC70E49-D1FF-134A-870B-3908DEFFE029}" type="pres">
      <dgm:prSet presAssocID="{7F5E1575-8352-9844-9B7A-BE335034A982}" presName="ParentText" presStyleLbl="revTx" presStyleIdx="3" presStyleCnt="5" custLinFactNeighborX="-116" custLinFactNeighborY="957">
        <dgm:presLayoutVars>
          <dgm:chMax val="0"/>
          <dgm:chPref val="0"/>
          <dgm:bulletEnabled val="1"/>
        </dgm:presLayoutVars>
      </dgm:prSet>
      <dgm:spPr/>
    </dgm:pt>
    <dgm:pt modelId="{ED6E7AA6-338F-C44F-93E4-F1497C8FC614}" type="pres">
      <dgm:prSet presAssocID="{7F5E1575-8352-9844-9B7A-BE335034A982}" presName="Triangle" presStyleLbl="alignNode1" presStyleIdx="7" presStyleCnt="9"/>
      <dgm:spPr/>
    </dgm:pt>
    <dgm:pt modelId="{B9E6556F-B3D9-E840-9D23-AA542AE0A86C}" type="pres">
      <dgm:prSet presAssocID="{09B219CE-C10E-E64A-A07B-3BFE42611F1D}" presName="sibTrans" presStyleCnt="0"/>
      <dgm:spPr/>
    </dgm:pt>
    <dgm:pt modelId="{E0EC083C-8018-7043-88E7-B42B0704701F}" type="pres">
      <dgm:prSet presAssocID="{09B219CE-C10E-E64A-A07B-3BFE42611F1D}" presName="space" presStyleCnt="0"/>
      <dgm:spPr/>
    </dgm:pt>
    <dgm:pt modelId="{143E4C88-0CD2-B24D-BFCF-FA12C99457D0}" type="pres">
      <dgm:prSet presAssocID="{68D6D0C9-65BE-0E43-B913-AD0B941741B1}" presName="composite" presStyleCnt="0"/>
      <dgm:spPr/>
    </dgm:pt>
    <dgm:pt modelId="{E9148F67-F7ED-4941-9C97-F02707EAA788}" type="pres">
      <dgm:prSet presAssocID="{68D6D0C9-65BE-0E43-B913-AD0B941741B1}" presName="LShape" presStyleLbl="alignNode1" presStyleIdx="8" presStyleCnt="9"/>
      <dgm:spPr/>
    </dgm:pt>
    <dgm:pt modelId="{B20A357F-35EA-554E-B96A-BEC8060225D4}" type="pres">
      <dgm:prSet presAssocID="{68D6D0C9-65BE-0E43-B913-AD0B941741B1}" presName="ParentText" presStyleLbl="revTx" presStyleIdx="4" presStyleCnt="5" custLinFactNeighborX="318" custLinFactNeighborY="605">
        <dgm:presLayoutVars>
          <dgm:chMax val="0"/>
          <dgm:chPref val="0"/>
          <dgm:bulletEnabled val="1"/>
        </dgm:presLayoutVars>
      </dgm:prSet>
      <dgm:spPr/>
    </dgm:pt>
  </dgm:ptLst>
  <dgm:cxnLst>
    <dgm:cxn modelId="{0CEC2225-BDF6-3344-8160-578112D32ABD}" type="presOf" srcId="{E11E49F3-E84B-234E-B0D6-E7C88CA182D6}" destId="{273E28F1-AA8E-2545-BC29-9D8FC8132AFE}" srcOrd="0" destOrd="0" presId="urn:microsoft.com/office/officeart/2009/3/layout/StepUpProcess"/>
    <dgm:cxn modelId="{3C5E7125-5265-CA43-8631-FF1751D112A8}" srcId="{C5CC23F7-C090-C74D-9A28-5CAC858B5FF8}" destId="{E11E49F3-E84B-234E-B0D6-E7C88CA182D6}" srcOrd="2" destOrd="0" parTransId="{8EFA8F8E-DCC0-E242-B32A-B264F81C43B7}" sibTransId="{215718FD-4CA2-3F41-B71D-E317450CC461}"/>
    <dgm:cxn modelId="{EB38E128-7B60-B142-BE19-03DCDDEC031E}" srcId="{C5CC23F7-C090-C74D-9A28-5CAC858B5FF8}" destId="{68D6D0C9-65BE-0E43-B913-AD0B941741B1}" srcOrd="4" destOrd="0" parTransId="{8E08A457-710B-7649-A9F7-275AEF1F83F9}" sibTransId="{70A6F859-88BC-DD45-97C0-3158630F16AB}"/>
    <dgm:cxn modelId="{AA77F83C-88D1-B743-8EA0-BE3F3248108B}" type="presOf" srcId="{7F5E1575-8352-9844-9B7A-BE335034A982}" destId="{ACC70E49-D1FF-134A-870B-3908DEFFE029}" srcOrd="0" destOrd="0" presId="urn:microsoft.com/office/officeart/2009/3/layout/StepUpProcess"/>
    <dgm:cxn modelId="{6B866F55-F09D-4C4F-9900-A50376CDAF3C}" type="presOf" srcId="{8BDADF45-0EE6-9C46-ABFE-0D1F48F25A8C}" destId="{4B61D982-01AD-474C-A31C-74262BE47C41}" srcOrd="0" destOrd="0" presId="urn:microsoft.com/office/officeart/2009/3/layout/StepUpProcess"/>
    <dgm:cxn modelId="{46D41367-3318-4C47-A11A-510D515DFFAF}" type="presOf" srcId="{C5CC23F7-C090-C74D-9A28-5CAC858B5FF8}" destId="{B61D9F52-DC29-624C-9008-2CB16CDE75CD}" srcOrd="0" destOrd="0" presId="urn:microsoft.com/office/officeart/2009/3/layout/StepUpProcess"/>
    <dgm:cxn modelId="{7B1A9A7C-5396-654F-A48E-0874DB1053BF}" srcId="{C5CC23F7-C090-C74D-9A28-5CAC858B5FF8}" destId="{7F5E1575-8352-9844-9B7A-BE335034A982}" srcOrd="3" destOrd="0" parTransId="{A3560DDD-51CE-4640-AD74-537DCE9948FD}" sibTransId="{09B219CE-C10E-E64A-A07B-3BFE42611F1D}"/>
    <dgm:cxn modelId="{30765BA4-94E0-A946-AD96-690F636FACC7}" type="presOf" srcId="{52931000-FD8A-DC44-97D1-E0A0B00B97A7}" destId="{BAA33EE6-1369-B141-93B1-DD45BE0A3E17}" srcOrd="0" destOrd="0" presId="urn:microsoft.com/office/officeart/2009/3/layout/StepUpProcess"/>
    <dgm:cxn modelId="{86C004A6-C41F-A649-9D21-79885DB110B2}" srcId="{C5CC23F7-C090-C74D-9A28-5CAC858B5FF8}" destId="{8BDADF45-0EE6-9C46-ABFE-0D1F48F25A8C}" srcOrd="0" destOrd="0" parTransId="{D5D6AD63-4A29-BD42-A33E-858783136236}" sibTransId="{E78A79B8-7B46-8841-9286-778997A97BDE}"/>
    <dgm:cxn modelId="{134821E6-4963-814B-BFE6-8636411C7CC0}" srcId="{C5CC23F7-C090-C74D-9A28-5CAC858B5FF8}" destId="{52931000-FD8A-DC44-97D1-E0A0B00B97A7}" srcOrd="1" destOrd="0" parTransId="{02CC0F99-F0D0-484A-A21C-47726A7A12B7}" sibTransId="{E4211B25-B18A-6E4B-8C95-C208FD582584}"/>
    <dgm:cxn modelId="{8BCDE5FA-C69A-CF4B-95B1-E958C1AA3A4A}" type="presOf" srcId="{68D6D0C9-65BE-0E43-B913-AD0B941741B1}" destId="{B20A357F-35EA-554E-B96A-BEC8060225D4}" srcOrd="0" destOrd="0" presId="urn:microsoft.com/office/officeart/2009/3/layout/StepUpProcess"/>
    <dgm:cxn modelId="{7A992F6F-23A1-1443-AF56-AABEB7C86ABC}" type="presParOf" srcId="{B61D9F52-DC29-624C-9008-2CB16CDE75CD}" destId="{BC2ACD7C-EA2A-9F4F-9AF6-26900396E66C}" srcOrd="0" destOrd="0" presId="urn:microsoft.com/office/officeart/2009/3/layout/StepUpProcess"/>
    <dgm:cxn modelId="{30752FD4-A843-7243-883D-5AB489ECD698}" type="presParOf" srcId="{BC2ACD7C-EA2A-9F4F-9AF6-26900396E66C}" destId="{2E58C592-43E1-CB4B-886C-008064BC76A4}" srcOrd="0" destOrd="0" presId="urn:microsoft.com/office/officeart/2009/3/layout/StepUpProcess"/>
    <dgm:cxn modelId="{3426DA2A-C5C6-5347-9B4B-E1DDA35D10E1}" type="presParOf" srcId="{BC2ACD7C-EA2A-9F4F-9AF6-26900396E66C}" destId="{4B61D982-01AD-474C-A31C-74262BE47C41}" srcOrd="1" destOrd="0" presId="urn:microsoft.com/office/officeart/2009/3/layout/StepUpProcess"/>
    <dgm:cxn modelId="{A69316D5-92A0-2849-902A-3445B7418635}" type="presParOf" srcId="{BC2ACD7C-EA2A-9F4F-9AF6-26900396E66C}" destId="{E95B0DB4-6F8B-DC46-AC4A-EAA047427BF9}" srcOrd="2" destOrd="0" presId="urn:microsoft.com/office/officeart/2009/3/layout/StepUpProcess"/>
    <dgm:cxn modelId="{B1E7886B-64D6-8247-86C3-2DCB6EE29F31}" type="presParOf" srcId="{B61D9F52-DC29-624C-9008-2CB16CDE75CD}" destId="{7485B8BC-C4E4-3B46-8468-C11CBFF9B428}" srcOrd="1" destOrd="0" presId="urn:microsoft.com/office/officeart/2009/3/layout/StepUpProcess"/>
    <dgm:cxn modelId="{42B780E5-C9D1-004B-A1F3-A9DB1A7BEB1B}" type="presParOf" srcId="{7485B8BC-C4E4-3B46-8468-C11CBFF9B428}" destId="{213F77F5-DDD7-3E4F-8C3B-3851301DCA2B}" srcOrd="0" destOrd="0" presId="urn:microsoft.com/office/officeart/2009/3/layout/StepUpProcess"/>
    <dgm:cxn modelId="{7E189DD9-AF02-A743-A010-E095FA102DC1}" type="presParOf" srcId="{B61D9F52-DC29-624C-9008-2CB16CDE75CD}" destId="{B4CD9EA2-9702-C346-8D84-11CC5E249A5E}" srcOrd="2" destOrd="0" presId="urn:microsoft.com/office/officeart/2009/3/layout/StepUpProcess"/>
    <dgm:cxn modelId="{77CEA45E-4CE0-F442-8486-B35803B722DE}" type="presParOf" srcId="{B4CD9EA2-9702-C346-8D84-11CC5E249A5E}" destId="{67B0BE21-B234-1948-81F1-1692688D87B4}" srcOrd="0" destOrd="0" presId="urn:microsoft.com/office/officeart/2009/3/layout/StepUpProcess"/>
    <dgm:cxn modelId="{D305FD31-FC18-C147-9D9D-E2A20063F621}" type="presParOf" srcId="{B4CD9EA2-9702-C346-8D84-11CC5E249A5E}" destId="{BAA33EE6-1369-B141-93B1-DD45BE0A3E17}" srcOrd="1" destOrd="0" presId="urn:microsoft.com/office/officeart/2009/3/layout/StepUpProcess"/>
    <dgm:cxn modelId="{A4AA170D-EDED-F74B-BCFF-2E09BA5F9234}" type="presParOf" srcId="{B4CD9EA2-9702-C346-8D84-11CC5E249A5E}" destId="{FEA75610-A090-5845-80C1-EC719B17BFDF}" srcOrd="2" destOrd="0" presId="urn:microsoft.com/office/officeart/2009/3/layout/StepUpProcess"/>
    <dgm:cxn modelId="{88100F0F-27C7-2F43-A256-D4498CB02B4A}" type="presParOf" srcId="{B61D9F52-DC29-624C-9008-2CB16CDE75CD}" destId="{D436D508-871D-1546-A40A-C83AE23EBE41}" srcOrd="3" destOrd="0" presId="urn:microsoft.com/office/officeart/2009/3/layout/StepUpProcess"/>
    <dgm:cxn modelId="{3DE218ED-DFAD-B944-9592-F0B78FAA5DC4}" type="presParOf" srcId="{D436D508-871D-1546-A40A-C83AE23EBE41}" destId="{FBC55478-27FE-E040-B959-DE6D9CFB7192}" srcOrd="0" destOrd="0" presId="urn:microsoft.com/office/officeart/2009/3/layout/StepUpProcess"/>
    <dgm:cxn modelId="{F8F715B3-1908-794C-AF14-D7E318F3937B}" type="presParOf" srcId="{B61D9F52-DC29-624C-9008-2CB16CDE75CD}" destId="{7DC0C6DA-8548-844C-B763-92A55081AC6A}" srcOrd="4" destOrd="0" presId="urn:microsoft.com/office/officeart/2009/3/layout/StepUpProcess"/>
    <dgm:cxn modelId="{10B4B244-E6E2-AF48-B702-73CDEA8F64BA}" type="presParOf" srcId="{7DC0C6DA-8548-844C-B763-92A55081AC6A}" destId="{EC1FACB2-ED2C-1A4E-9017-AC7F6CBBD856}" srcOrd="0" destOrd="0" presId="urn:microsoft.com/office/officeart/2009/3/layout/StepUpProcess"/>
    <dgm:cxn modelId="{EDCB3165-58A8-4B48-A1D9-012FF44475DF}" type="presParOf" srcId="{7DC0C6DA-8548-844C-B763-92A55081AC6A}" destId="{273E28F1-AA8E-2545-BC29-9D8FC8132AFE}" srcOrd="1" destOrd="0" presId="urn:microsoft.com/office/officeart/2009/3/layout/StepUpProcess"/>
    <dgm:cxn modelId="{C5D589DE-F26F-D142-AB0E-83CC15B4B54F}" type="presParOf" srcId="{7DC0C6DA-8548-844C-B763-92A55081AC6A}" destId="{67CD2C88-19E0-8845-B70A-2DDE1288A433}" srcOrd="2" destOrd="0" presId="urn:microsoft.com/office/officeart/2009/3/layout/StepUpProcess"/>
    <dgm:cxn modelId="{6B6B881B-52E2-2243-9E1B-F6F4C1CAA178}" type="presParOf" srcId="{B61D9F52-DC29-624C-9008-2CB16CDE75CD}" destId="{2775B3DD-7E36-FF4B-92DF-66FC1E947A78}" srcOrd="5" destOrd="0" presId="urn:microsoft.com/office/officeart/2009/3/layout/StepUpProcess"/>
    <dgm:cxn modelId="{E9AA2C67-853A-3343-B238-0B0C99292C0B}" type="presParOf" srcId="{2775B3DD-7E36-FF4B-92DF-66FC1E947A78}" destId="{2357D527-6D8C-454B-BAD9-620673ECD905}" srcOrd="0" destOrd="0" presId="urn:microsoft.com/office/officeart/2009/3/layout/StepUpProcess"/>
    <dgm:cxn modelId="{5623B4D9-0A56-9343-A53B-CCB9C935306E}" type="presParOf" srcId="{B61D9F52-DC29-624C-9008-2CB16CDE75CD}" destId="{76E2088E-0FF0-CB49-801D-1711AF0FEAB4}" srcOrd="6" destOrd="0" presId="urn:microsoft.com/office/officeart/2009/3/layout/StepUpProcess"/>
    <dgm:cxn modelId="{1164AC4B-1F57-AF43-8C3A-01C71C903F21}" type="presParOf" srcId="{76E2088E-0FF0-CB49-801D-1711AF0FEAB4}" destId="{70C23454-A980-3945-81B0-7DBDE08C3F01}" srcOrd="0" destOrd="0" presId="urn:microsoft.com/office/officeart/2009/3/layout/StepUpProcess"/>
    <dgm:cxn modelId="{8BCB419B-5EEE-B945-B307-7DEB4CC47D35}" type="presParOf" srcId="{76E2088E-0FF0-CB49-801D-1711AF0FEAB4}" destId="{ACC70E49-D1FF-134A-870B-3908DEFFE029}" srcOrd="1" destOrd="0" presId="urn:microsoft.com/office/officeart/2009/3/layout/StepUpProcess"/>
    <dgm:cxn modelId="{E82E3309-BDB1-4D46-B8DF-C23CBCB39317}" type="presParOf" srcId="{76E2088E-0FF0-CB49-801D-1711AF0FEAB4}" destId="{ED6E7AA6-338F-C44F-93E4-F1497C8FC614}" srcOrd="2" destOrd="0" presId="urn:microsoft.com/office/officeart/2009/3/layout/StepUpProcess"/>
    <dgm:cxn modelId="{D0082B65-DC62-E740-8EDC-4D414855FEEB}" type="presParOf" srcId="{B61D9F52-DC29-624C-9008-2CB16CDE75CD}" destId="{B9E6556F-B3D9-E840-9D23-AA542AE0A86C}" srcOrd="7" destOrd="0" presId="urn:microsoft.com/office/officeart/2009/3/layout/StepUpProcess"/>
    <dgm:cxn modelId="{E83141BA-2A6E-C248-A7B8-CA62179A4C3F}" type="presParOf" srcId="{B9E6556F-B3D9-E840-9D23-AA542AE0A86C}" destId="{E0EC083C-8018-7043-88E7-B42B0704701F}" srcOrd="0" destOrd="0" presId="urn:microsoft.com/office/officeart/2009/3/layout/StepUpProcess"/>
    <dgm:cxn modelId="{BED3A7EA-8BB6-AE43-B3B8-ECFA879E8DC0}" type="presParOf" srcId="{B61D9F52-DC29-624C-9008-2CB16CDE75CD}" destId="{143E4C88-0CD2-B24D-BFCF-FA12C99457D0}" srcOrd="8" destOrd="0" presId="urn:microsoft.com/office/officeart/2009/3/layout/StepUpProcess"/>
    <dgm:cxn modelId="{43031877-9B24-E542-A6C5-214F08F7A3CE}" type="presParOf" srcId="{143E4C88-0CD2-B24D-BFCF-FA12C99457D0}" destId="{E9148F67-F7ED-4941-9C97-F02707EAA788}" srcOrd="0" destOrd="0" presId="urn:microsoft.com/office/officeart/2009/3/layout/StepUpProcess"/>
    <dgm:cxn modelId="{9494DCE2-0661-764E-9CFE-8972C4F4A073}" type="presParOf" srcId="{143E4C88-0CD2-B24D-BFCF-FA12C99457D0}" destId="{B20A357F-35EA-554E-B96A-BEC8060225D4}"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CE968F-CC1D-F54E-81C0-C10A9E252794}" type="doc">
      <dgm:prSet loTypeId="urn:microsoft.com/office/officeart/2005/8/layout/process3" loCatId="" qsTypeId="urn:microsoft.com/office/officeart/2005/8/quickstyle/simple1" qsCatId="simple" csTypeId="urn:microsoft.com/office/officeart/2005/8/colors/accent2_2" csCatId="accent2" phldr="1"/>
      <dgm:spPr/>
      <dgm:t>
        <a:bodyPr/>
        <a:lstStyle/>
        <a:p>
          <a:endParaRPr lang="en-US"/>
        </a:p>
      </dgm:t>
    </dgm:pt>
    <dgm:pt modelId="{79AFE8D2-18FC-324C-B555-9E8081E7FA9A}">
      <dgm:prSet phldrT="[Text]" custT="1"/>
      <dgm:spPr>
        <a:solidFill>
          <a:srgbClr val="FFC000"/>
        </a:solidFill>
      </dgm:spPr>
      <dgm:t>
        <a:bodyPr/>
        <a:lstStyle/>
        <a:p>
          <a:r>
            <a:rPr lang="en-US" sz="2400" b="1" dirty="0"/>
            <a:t>Trial Court</a:t>
          </a:r>
        </a:p>
      </dgm:t>
    </dgm:pt>
    <dgm:pt modelId="{5BF0421D-CF86-BB4B-8621-960110F04AAD}" type="parTrans" cxnId="{3F4CA1D3-046E-744B-8E32-28576684FD40}">
      <dgm:prSet/>
      <dgm:spPr/>
      <dgm:t>
        <a:bodyPr/>
        <a:lstStyle/>
        <a:p>
          <a:endParaRPr lang="en-US"/>
        </a:p>
      </dgm:t>
    </dgm:pt>
    <dgm:pt modelId="{FF6BE346-492F-DF42-83FC-E63D95FAC3BC}" type="sibTrans" cxnId="{3F4CA1D3-046E-744B-8E32-28576684FD40}">
      <dgm:prSet/>
      <dgm:spPr/>
      <dgm:t>
        <a:bodyPr/>
        <a:lstStyle/>
        <a:p>
          <a:endParaRPr lang="en-US"/>
        </a:p>
      </dgm:t>
    </dgm:pt>
    <dgm:pt modelId="{C8FB3255-4ADD-0842-8C82-B5D486B3F28E}">
      <dgm:prSet phldrT="[Text]"/>
      <dgm:spPr/>
      <dgm:t>
        <a:bodyPr/>
        <a:lstStyle/>
        <a:p>
          <a:r>
            <a:rPr lang="en-US" dirty="0"/>
            <a:t>Respondent </a:t>
          </a:r>
          <a:r>
            <a:rPr lang="en-US" u="sng" dirty="0"/>
            <a:t>and</a:t>
          </a:r>
          <a:r>
            <a:rPr lang="en-US" dirty="0"/>
            <a:t> the Church can appeal </a:t>
          </a:r>
          <a:r>
            <a:rPr lang="en-US" b="0" dirty="0"/>
            <a:t>within 30 days </a:t>
          </a:r>
          <a:r>
            <a:rPr lang="en-US" dirty="0"/>
            <a:t>of the decision.</a:t>
          </a:r>
        </a:p>
      </dgm:t>
    </dgm:pt>
    <dgm:pt modelId="{B36C8A38-6889-144E-89F6-276F34CD23C4}" type="parTrans" cxnId="{8D05AED3-DCFA-7D43-AD0F-402AC1A3C215}">
      <dgm:prSet/>
      <dgm:spPr/>
      <dgm:t>
        <a:bodyPr/>
        <a:lstStyle/>
        <a:p>
          <a:endParaRPr lang="en-US"/>
        </a:p>
      </dgm:t>
    </dgm:pt>
    <dgm:pt modelId="{A6B12352-BF36-5448-B1E4-16A39F9B4212}" type="sibTrans" cxnId="{8D05AED3-DCFA-7D43-AD0F-402AC1A3C215}">
      <dgm:prSet/>
      <dgm:spPr/>
      <dgm:t>
        <a:bodyPr/>
        <a:lstStyle/>
        <a:p>
          <a:endParaRPr lang="en-US"/>
        </a:p>
      </dgm:t>
    </dgm:pt>
    <dgm:pt modelId="{9109CAAD-CE4B-D34D-991C-B6E891099A63}">
      <dgm:prSet phldrT="[Text]"/>
      <dgm:spPr>
        <a:solidFill>
          <a:srgbClr val="FFC000"/>
        </a:solidFill>
      </dgm:spPr>
      <dgm:t>
        <a:bodyPr/>
        <a:lstStyle/>
        <a:p>
          <a:r>
            <a:rPr lang="en-US" b="1" dirty="0"/>
            <a:t>Committee on Appeals</a:t>
          </a:r>
        </a:p>
      </dgm:t>
    </dgm:pt>
    <dgm:pt modelId="{7BFF5035-7B09-594E-9F5A-F11D1C479B52}" type="parTrans" cxnId="{D475C2A5-958F-9D44-8D03-B12C7D08040A}">
      <dgm:prSet/>
      <dgm:spPr/>
      <dgm:t>
        <a:bodyPr/>
        <a:lstStyle/>
        <a:p>
          <a:endParaRPr lang="en-US"/>
        </a:p>
      </dgm:t>
    </dgm:pt>
    <dgm:pt modelId="{0D394614-DF76-4540-8DCC-8B2905E82BCF}" type="sibTrans" cxnId="{D475C2A5-958F-9D44-8D03-B12C7D08040A}">
      <dgm:prSet/>
      <dgm:spPr/>
      <dgm:t>
        <a:bodyPr/>
        <a:lstStyle/>
        <a:p>
          <a:endParaRPr lang="en-US"/>
        </a:p>
      </dgm:t>
    </dgm:pt>
    <dgm:pt modelId="{9D42637F-CE96-1741-A17C-D5BB4DE154EA}">
      <dgm:prSet phldrT="[Text]"/>
      <dgm:spPr/>
      <dgm:t>
        <a:bodyPr/>
        <a:lstStyle/>
        <a:p>
          <a:r>
            <a:rPr lang="en-US" dirty="0"/>
            <a:t>Respondent </a:t>
          </a:r>
          <a:r>
            <a:rPr lang="en-US" u="sng" dirty="0"/>
            <a:t>and</a:t>
          </a:r>
          <a:r>
            <a:rPr lang="en-US" dirty="0"/>
            <a:t> the Church can appeal within 30 days of the decision.</a:t>
          </a:r>
        </a:p>
      </dgm:t>
    </dgm:pt>
    <dgm:pt modelId="{A22E79F0-47D7-6D4B-ABD9-EAA4129A9F79}" type="parTrans" cxnId="{261C0FB8-3B43-9446-903E-E5BBBA8F201A}">
      <dgm:prSet/>
      <dgm:spPr/>
      <dgm:t>
        <a:bodyPr/>
        <a:lstStyle/>
        <a:p>
          <a:endParaRPr lang="en-US"/>
        </a:p>
      </dgm:t>
    </dgm:pt>
    <dgm:pt modelId="{FBFB4E33-F13D-4041-B2B4-2B183331AFAB}" type="sibTrans" cxnId="{261C0FB8-3B43-9446-903E-E5BBBA8F201A}">
      <dgm:prSet/>
      <dgm:spPr/>
      <dgm:t>
        <a:bodyPr/>
        <a:lstStyle/>
        <a:p>
          <a:endParaRPr lang="en-US"/>
        </a:p>
      </dgm:t>
    </dgm:pt>
    <dgm:pt modelId="{8D3FE330-70EA-DB47-9721-B73AC5220646}">
      <dgm:prSet phldrT="[Text]" custT="1"/>
      <dgm:spPr>
        <a:solidFill>
          <a:srgbClr val="FFC000"/>
        </a:solidFill>
      </dgm:spPr>
      <dgm:t>
        <a:bodyPr/>
        <a:lstStyle/>
        <a:p>
          <a:r>
            <a:rPr lang="en-US" sz="2000" b="1" dirty="0"/>
            <a:t>Judicial Council</a:t>
          </a:r>
        </a:p>
      </dgm:t>
    </dgm:pt>
    <dgm:pt modelId="{BB12E7D2-295C-FA4F-A259-63C2DC6475ED}" type="parTrans" cxnId="{E66D70D3-8B1C-1542-8C92-FAC46597E9F5}">
      <dgm:prSet/>
      <dgm:spPr/>
      <dgm:t>
        <a:bodyPr/>
        <a:lstStyle/>
        <a:p>
          <a:endParaRPr lang="en-US"/>
        </a:p>
      </dgm:t>
    </dgm:pt>
    <dgm:pt modelId="{44ED9297-FB13-CE43-AC01-AFC6BB3AD398}" type="sibTrans" cxnId="{E66D70D3-8B1C-1542-8C92-FAC46597E9F5}">
      <dgm:prSet/>
      <dgm:spPr/>
      <dgm:t>
        <a:bodyPr/>
        <a:lstStyle/>
        <a:p>
          <a:endParaRPr lang="en-US"/>
        </a:p>
      </dgm:t>
    </dgm:pt>
    <dgm:pt modelId="{C6C0AE88-BD5B-4249-A232-DDCBBBE36782}">
      <dgm:prSet phldrT="[Text]"/>
      <dgm:spPr/>
      <dgm:t>
        <a:bodyPr/>
        <a:lstStyle/>
        <a:p>
          <a:r>
            <a:rPr lang="en-US" dirty="0"/>
            <a:t>Decision of the Judicial Council is </a:t>
          </a:r>
          <a:r>
            <a:rPr lang="en-US" b="1" dirty="0"/>
            <a:t>final</a:t>
          </a:r>
          <a:r>
            <a:rPr lang="en-US" dirty="0"/>
            <a:t> and ends the appeals process.</a:t>
          </a:r>
        </a:p>
      </dgm:t>
    </dgm:pt>
    <dgm:pt modelId="{6AE903E5-CB24-5245-A769-12C003A93EBE}" type="sibTrans" cxnId="{16F534D7-9326-1B4A-926B-6E59437D1EC9}">
      <dgm:prSet/>
      <dgm:spPr/>
      <dgm:t>
        <a:bodyPr/>
        <a:lstStyle/>
        <a:p>
          <a:endParaRPr lang="en-US"/>
        </a:p>
      </dgm:t>
    </dgm:pt>
    <dgm:pt modelId="{80489816-771A-5C44-9E3A-F4A9CA66B393}" type="parTrans" cxnId="{16F534D7-9326-1B4A-926B-6E59437D1EC9}">
      <dgm:prSet/>
      <dgm:spPr/>
      <dgm:t>
        <a:bodyPr/>
        <a:lstStyle/>
        <a:p>
          <a:endParaRPr lang="en-US"/>
        </a:p>
      </dgm:t>
    </dgm:pt>
    <dgm:pt modelId="{535B7AE4-ECC7-CB4B-9FB2-47E4E84D3FA1}" type="pres">
      <dgm:prSet presAssocID="{E6CE968F-CC1D-F54E-81C0-C10A9E252794}" presName="linearFlow" presStyleCnt="0">
        <dgm:presLayoutVars>
          <dgm:dir/>
          <dgm:animLvl val="lvl"/>
          <dgm:resizeHandles val="exact"/>
        </dgm:presLayoutVars>
      </dgm:prSet>
      <dgm:spPr/>
    </dgm:pt>
    <dgm:pt modelId="{6505EC77-55F2-F047-B4AD-743FB330CFBA}" type="pres">
      <dgm:prSet presAssocID="{79AFE8D2-18FC-324C-B555-9E8081E7FA9A}" presName="composite" presStyleCnt="0"/>
      <dgm:spPr/>
    </dgm:pt>
    <dgm:pt modelId="{2383A632-CB33-7440-8DE7-EF8A2F6F33D8}" type="pres">
      <dgm:prSet presAssocID="{79AFE8D2-18FC-324C-B555-9E8081E7FA9A}" presName="parTx" presStyleLbl="node1" presStyleIdx="0" presStyleCnt="3">
        <dgm:presLayoutVars>
          <dgm:chMax val="0"/>
          <dgm:chPref val="0"/>
          <dgm:bulletEnabled val="1"/>
        </dgm:presLayoutVars>
      </dgm:prSet>
      <dgm:spPr/>
    </dgm:pt>
    <dgm:pt modelId="{3D57C358-D7B5-3948-9EBA-ACCEB064B494}" type="pres">
      <dgm:prSet presAssocID="{79AFE8D2-18FC-324C-B555-9E8081E7FA9A}" presName="parSh" presStyleLbl="node1" presStyleIdx="0" presStyleCnt="3"/>
      <dgm:spPr/>
    </dgm:pt>
    <dgm:pt modelId="{519AC979-3F41-DF46-B9B7-EF8949387B0D}" type="pres">
      <dgm:prSet presAssocID="{79AFE8D2-18FC-324C-B555-9E8081E7FA9A}" presName="desTx" presStyleLbl="fgAcc1" presStyleIdx="0" presStyleCnt="3">
        <dgm:presLayoutVars>
          <dgm:bulletEnabled val="1"/>
        </dgm:presLayoutVars>
      </dgm:prSet>
      <dgm:spPr/>
    </dgm:pt>
    <dgm:pt modelId="{5F7FA250-52E8-EA4D-B504-0626A47BA1A7}" type="pres">
      <dgm:prSet presAssocID="{FF6BE346-492F-DF42-83FC-E63D95FAC3BC}" presName="sibTrans" presStyleLbl="sibTrans2D1" presStyleIdx="0" presStyleCnt="2"/>
      <dgm:spPr/>
    </dgm:pt>
    <dgm:pt modelId="{836CB7E5-FCD7-BD41-BBB6-B68EBE2983A0}" type="pres">
      <dgm:prSet presAssocID="{FF6BE346-492F-DF42-83FC-E63D95FAC3BC}" presName="connTx" presStyleLbl="sibTrans2D1" presStyleIdx="0" presStyleCnt="2"/>
      <dgm:spPr/>
    </dgm:pt>
    <dgm:pt modelId="{5CAA4D02-6512-5744-863B-76FD69CE8D60}" type="pres">
      <dgm:prSet presAssocID="{9109CAAD-CE4B-D34D-991C-B6E891099A63}" presName="composite" presStyleCnt="0"/>
      <dgm:spPr/>
    </dgm:pt>
    <dgm:pt modelId="{783AE45C-8874-4C4B-BC3E-7C738B08637C}" type="pres">
      <dgm:prSet presAssocID="{9109CAAD-CE4B-D34D-991C-B6E891099A63}" presName="parTx" presStyleLbl="node1" presStyleIdx="0" presStyleCnt="3">
        <dgm:presLayoutVars>
          <dgm:chMax val="0"/>
          <dgm:chPref val="0"/>
          <dgm:bulletEnabled val="1"/>
        </dgm:presLayoutVars>
      </dgm:prSet>
      <dgm:spPr/>
    </dgm:pt>
    <dgm:pt modelId="{99E26A8C-ADCA-7A4D-AFCF-F9181EA014AE}" type="pres">
      <dgm:prSet presAssocID="{9109CAAD-CE4B-D34D-991C-B6E891099A63}" presName="parSh" presStyleLbl="node1" presStyleIdx="1" presStyleCnt="3"/>
      <dgm:spPr/>
    </dgm:pt>
    <dgm:pt modelId="{1EC14533-0107-B547-A959-C2844CE90A48}" type="pres">
      <dgm:prSet presAssocID="{9109CAAD-CE4B-D34D-991C-B6E891099A63}" presName="desTx" presStyleLbl="fgAcc1" presStyleIdx="1" presStyleCnt="3">
        <dgm:presLayoutVars>
          <dgm:bulletEnabled val="1"/>
        </dgm:presLayoutVars>
      </dgm:prSet>
      <dgm:spPr/>
    </dgm:pt>
    <dgm:pt modelId="{A95EF53D-0CFC-514D-AF1C-706CC2190110}" type="pres">
      <dgm:prSet presAssocID="{0D394614-DF76-4540-8DCC-8B2905E82BCF}" presName="sibTrans" presStyleLbl="sibTrans2D1" presStyleIdx="1" presStyleCnt="2"/>
      <dgm:spPr/>
    </dgm:pt>
    <dgm:pt modelId="{B5F9A92D-0263-354A-8D24-50FBEA3FD4C1}" type="pres">
      <dgm:prSet presAssocID="{0D394614-DF76-4540-8DCC-8B2905E82BCF}" presName="connTx" presStyleLbl="sibTrans2D1" presStyleIdx="1" presStyleCnt="2"/>
      <dgm:spPr/>
    </dgm:pt>
    <dgm:pt modelId="{B89EBE9D-2898-CA4A-BC7F-0AD9E018E535}" type="pres">
      <dgm:prSet presAssocID="{8D3FE330-70EA-DB47-9721-B73AC5220646}" presName="composite" presStyleCnt="0"/>
      <dgm:spPr/>
    </dgm:pt>
    <dgm:pt modelId="{503B5D0D-AD5E-B64D-B6CE-F892735D3C41}" type="pres">
      <dgm:prSet presAssocID="{8D3FE330-70EA-DB47-9721-B73AC5220646}" presName="parTx" presStyleLbl="node1" presStyleIdx="1" presStyleCnt="3">
        <dgm:presLayoutVars>
          <dgm:chMax val="0"/>
          <dgm:chPref val="0"/>
          <dgm:bulletEnabled val="1"/>
        </dgm:presLayoutVars>
      </dgm:prSet>
      <dgm:spPr/>
    </dgm:pt>
    <dgm:pt modelId="{72F46685-CDBC-3340-838E-D16921FE6E9C}" type="pres">
      <dgm:prSet presAssocID="{8D3FE330-70EA-DB47-9721-B73AC5220646}" presName="parSh" presStyleLbl="node1" presStyleIdx="2" presStyleCnt="3"/>
      <dgm:spPr/>
    </dgm:pt>
    <dgm:pt modelId="{349EF008-FFA2-AA4E-BFFB-8C56B5712330}" type="pres">
      <dgm:prSet presAssocID="{8D3FE330-70EA-DB47-9721-B73AC5220646}" presName="desTx" presStyleLbl="fgAcc1" presStyleIdx="2" presStyleCnt="3">
        <dgm:presLayoutVars>
          <dgm:bulletEnabled val="1"/>
        </dgm:presLayoutVars>
      </dgm:prSet>
      <dgm:spPr/>
    </dgm:pt>
  </dgm:ptLst>
  <dgm:cxnLst>
    <dgm:cxn modelId="{E671860C-F38C-884B-B72E-217F679D79AF}" type="presOf" srcId="{FF6BE346-492F-DF42-83FC-E63D95FAC3BC}" destId="{836CB7E5-FCD7-BD41-BBB6-B68EBE2983A0}" srcOrd="1" destOrd="0" presId="urn:microsoft.com/office/officeart/2005/8/layout/process3"/>
    <dgm:cxn modelId="{5299620E-2A2C-D940-AC39-CFEEC25FEA8C}" type="presOf" srcId="{E6CE968F-CC1D-F54E-81C0-C10A9E252794}" destId="{535B7AE4-ECC7-CB4B-9FB2-47E4E84D3FA1}" srcOrd="0" destOrd="0" presId="urn:microsoft.com/office/officeart/2005/8/layout/process3"/>
    <dgm:cxn modelId="{4EC5D92B-2639-F04E-83D1-D89659527272}" type="presOf" srcId="{9109CAAD-CE4B-D34D-991C-B6E891099A63}" destId="{99E26A8C-ADCA-7A4D-AFCF-F9181EA014AE}" srcOrd="1" destOrd="0" presId="urn:microsoft.com/office/officeart/2005/8/layout/process3"/>
    <dgm:cxn modelId="{7950CC37-061D-1542-A7A4-151504E0B9B3}" type="presOf" srcId="{79AFE8D2-18FC-324C-B555-9E8081E7FA9A}" destId="{3D57C358-D7B5-3948-9EBA-ACCEB064B494}" srcOrd="1" destOrd="0" presId="urn:microsoft.com/office/officeart/2005/8/layout/process3"/>
    <dgm:cxn modelId="{0277564D-2CD7-8B4B-855E-1CB66FB9A3D8}" type="presOf" srcId="{C6C0AE88-BD5B-4249-A232-DDCBBBE36782}" destId="{349EF008-FFA2-AA4E-BFFB-8C56B5712330}" srcOrd="0" destOrd="0" presId="urn:microsoft.com/office/officeart/2005/8/layout/process3"/>
    <dgm:cxn modelId="{0334C953-FBF1-9F4A-8BDF-B39A7A366CF8}" type="presOf" srcId="{9D42637F-CE96-1741-A17C-D5BB4DE154EA}" destId="{1EC14533-0107-B547-A959-C2844CE90A48}" srcOrd="0" destOrd="0" presId="urn:microsoft.com/office/officeart/2005/8/layout/process3"/>
    <dgm:cxn modelId="{DB5F235C-C6C9-2B4F-92FA-B5957FC2AA8F}" type="presOf" srcId="{8D3FE330-70EA-DB47-9721-B73AC5220646}" destId="{503B5D0D-AD5E-B64D-B6CE-F892735D3C41}" srcOrd="0" destOrd="0" presId="urn:microsoft.com/office/officeart/2005/8/layout/process3"/>
    <dgm:cxn modelId="{E6C6D461-3D78-0B4B-B3DF-6BE3A0CB5D59}" type="presOf" srcId="{8D3FE330-70EA-DB47-9721-B73AC5220646}" destId="{72F46685-CDBC-3340-838E-D16921FE6E9C}" srcOrd="1" destOrd="0" presId="urn:microsoft.com/office/officeart/2005/8/layout/process3"/>
    <dgm:cxn modelId="{664D8A89-D3DD-2649-BCE6-049CF46254E1}" type="presOf" srcId="{C8FB3255-4ADD-0842-8C82-B5D486B3F28E}" destId="{519AC979-3F41-DF46-B9B7-EF8949387B0D}" srcOrd="0" destOrd="0" presId="urn:microsoft.com/office/officeart/2005/8/layout/process3"/>
    <dgm:cxn modelId="{0E6F479F-EC50-4D47-ABF1-CDAE5721954E}" type="presOf" srcId="{FF6BE346-492F-DF42-83FC-E63D95FAC3BC}" destId="{5F7FA250-52E8-EA4D-B504-0626A47BA1A7}" srcOrd="0" destOrd="0" presId="urn:microsoft.com/office/officeart/2005/8/layout/process3"/>
    <dgm:cxn modelId="{D475C2A5-958F-9D44-8D03-B12C7D08040A}" srcId="{E6CE968F-CC1D-F54E-81C0-C10A9E252794}" destId="{9109CAAD-CE4B-D34D-991C-B6E891099A63}" srcOrd="1" destOrd="0" parTransId="{7BFF5035-7B09-594E-9F5A-F11D1C479B52}" sibTransId="{0D394614-DF76-4540-8DCC-8B2905E82BCF}"/>
    <dgm:cxn modelId="{261C0FB8-3B43-9446-903E-E5BBBA8F201A}" srcId="{9109CAAD-CE4B-D34D-991C-B6E891099A63}" destId="{9D42637F-CE96-1741-A17C-D5BB4DE154EA}" srcOrd="0" destOrd="0" parTransId="{A22E79F0-47D7-6D4B-ABD9-EAA4129A9F79}" sibTransId="{FBFB4E33-F13D-4041-B2B4-2B183331AFAB}"/>
    <dgm:cxn modelId="{5C2407B9-F836-F448-97DF-6634A755747C}" type="presOf" srcId="{79AFE8D2-18FC-324C-B555-9E8081E7FA9A}" destId="{2383A632-CB33-7440-8DE7-EF8A2F6F33D8}" srcOrd="0" destOrd="0" presId="urn:microsoft.com/office/officeart/2005/8/layout/process3"/>
    <dgm:cxn modelId="{CA8FDBD2-08DC-DC40-916A-C4D6A947419E}" type="presOf" srcId="{9109CAAD-CE4B-D34D-991C-B6E891099A63}" destId="{783AE45C-8874-4C4B-BC3E-7C738B08637C}" srcOrd="0" destOrd="0" presId="urn:microsoft.com/office/officeart/2005/8/layout/process3"/>
    <dgm:cxn modelId="{E66D70D3-8B1C-1542-8C92-FAC46597E9F5}" srcId="{E6CE968F-CC1D-F54E-81C0-C10A9E252794}" destId="{8D3FE330-70EA-DB47-9721-B73AC5220646}" srcOrd="2" destOrd="0" parTransId="{BB12E7D2-295C-FA4F-A259-63C2DC6475ED}" sibTransId="{44ED9297-FB13-CE43-AC01-AFC6BB3AD398}"/>
    <dgm:cxn modelId="{3F4CA1D3-046E-744B-8E32-28576684FD40}" srcId="{E6CE968F-CC1D-F54E-81C0-C10A9E252794}" destId="{79AFE8D2-18FC-324C-B555-9E8081E7FA9A}" srcOrd="0" destOrd="0" parTransId="{5BF0421D-CF86-BB4B-8621-960110F04AAD}" sibTransId="{FF6BE346-492F-DF42-83FC-E63D95FAC3BC}"/>
    <dgm:cxn modelId="{8D05AED3-DCFA-7D43-AD0F-402AC1A3C215}" srcId="{79AFE8D2-18FC-324C-B555-9E8081E7FA9A}" destId="{C8FB3255-4ADD-0842-8C82-B5D486B3F28E}" srcOrd="0" destOrd="0" parTransId="{B36C8A38-6889-144E-89F6-276F34CD23C4}" sibTransId="{A6B12352-BF36-5448-B1E4-16A39F9B4212}"/>
    <dgm:cxn modelId="{16F534D7-9326-1B4A-926B-6E59437D1EC9}" srcId="{8D3FE330-70EA-DB47-9721-B73AC5220646}" destId="{C6C0AE88-BD5B-4249-A232-DDCBBBE36782}" srcOrd="0" destOrd="0" parTransId="{80489816-771A-5C44-9E3A-F4A9CA66B393}" sibTransId="{6AE903E5-CB24-5245-A769-12C003A93EBE}"/>
    <dgm:cxn modelId="{82BDC2F0-964C-244D-9269-CF4501F17ED2}" type="presOf" srcId="{0D394614-DF76-4540-8DCC-8B2905E82BCF}" destId="{B5F9A92D-0263-354A-8D24-50FBEA3FD4C1}" srcOrd="1" destOrd="0" presId="urn:microsoft.com/office/officeart/2005/8/layout/process3"/>
    <dgm:cxn modelId="{4AF81EF4-DB7C-8B47-8BFF-6657D394FD60}" type="presOf" srcId="{0D394614-DF76-4540-8DCC-8B2905E82BCF}" destId="{A95EF53D-0CFC-514D-AF1C-706CC2190110}" srcOrd="0" destOrd="0" presId="urn:microsoft.com/office/officeart/2005/8/layout/process3"/>
    <dgm:cxn modelId="{E1C79134-47A8-D849-8AF2-A6F2FDDA035B}" type="presParOf" srcId="{535B7AE4-ECC7-CB4B-9FB2-47E4E84D3FA1}" destId="{6505EC77-55F2-F047-B4AD-743FB330CFBA}" srcOrd="0" destOrd="0" presId="urn:microsoft.com/office/officeart/2005/8/layout/process3"/>
    <dgm:cxn modelId="{A490C476-F854-D746-A1CA-E7FF54B8DE76}" type="presParOf" srcId="{6505EC77-55F2-F047-B4AD-743FB330CFBA}" destId="{2383A632-CB33-7440-8DE7-EF8A2F6F33D8}" srcOrd="0" destOrd="0" presId="urn:microsoft.com/office/officeart/2005/8/layout/process3"/>
    <dgm:cxn modelId="{4C825039-2092-C64C-AE22-DF8E3E0B8B87}" type="presParOf" srcId="{6505EC77-55F2-F047-B4AD-743FB330CFBA}" destId="{3D57C358-D7B5-3948-9EBA-ACCEB064B494}" srcOrd="1" destOrd="0" presId="urn:microsoft.com/office/officeart/2005/8/layout/process3"/>
    <dgm:cxn modelId="{FDE980EB-C7F1-4C4A-A884-2609792477EE}" type="presParOf" srcId="{6505EC77-55F2-F047-B4AD-743FB330CFBA}" destId="{519AC979-3F41-DF46-B9B7-EF8949387B0D}" srcOrd="2" destOrd="0" presId="urn:microsoft.com/office/officeart/2005/8/layout/process3"/>
    <dgm:cxn modelId="{B22A3548-D99D-6C4E-833B-E059C7377974}" type="presParOf" srcId="{535B7AE4-ECC7-CB4B-9FB2-47E4E84D3FA1}" destId="{5F7FA250-52E8-EA4D-B504-0626A47BA1A7}" srcOrd="1" destOrd="0" presId="urn:microsoft.com/office/officeart/2005/8/layout/process3"/>
    <dgm:cxn modelId="{08D4BD95-D1DF-4140-98F6-5598082583AA}" type="presParOf" srcId="{5F7FA250-52E8-EA4D-B504-0626A47BA1A7}" destId="{836CB7E5-FCD7-BD41-BBB6-B68EBE2983A0}" srcOrd="0" destOrd="0" presId="urn:microsoft.com/office/officeart/2005/8/layout/process3"/>
    <dgm:cxn modelId="{7F7E3106-F1A5-C645-BE26-8248C2DEA7E7}" type="presParOf" srcId="{535B7AE4-ECC7-CB4B-9FB2-47E4E84D3FA1}" destId="{5CAA4D02-6512-5744-863B-76FD69CE8D60}" srcOrd="2" destOrd="0" presId="urn:microsoft.com/office/officeart/2005/8/layout/process3"/>
    <dgm:cxn modelId="{9078E847-A1E9-F049-ADF2-3ACBC207B267}" type="presParOf" srcId="{5CAA4D02-6512-5744-863B-76FD69CE8D60}" destId="{783AE45C-8874-4C4B-BC3E-7C738B08637C}" srcOrd="0" destOrd="0" presId="urn:microsoft.com/office/officeart/2005/8/layout/process3"/>
    <dgm:cxn modelId="{C4C0C6EB-2452-7045-A193-2CFFDC22472E}" type="presParOf" srcId="{5CAA4D02-6512-5744-863B-76FD69CE8D60}" destId="{99E26A8C-ADCA-7A4D-AFCF-F9181EA014AE}" srcOrd="1" destOrd="0" presId="urn:microsoft.com/office/officeart/2005/8/layout/process3"/>
    <dgm:cxn modelId="{3EB1DF75-FD23-E44D-952E-003D8E028EBE}" type="presParOf" srcId="{5CAA4D02-6512-5744-863B-76FD69CE8D60}" destId="{1EC14533-0107-B547-A959-C2844CE90A48}" srcOrd="2" destOrd="0" presId="urn:microsoft.com/office/officeart/2005/8/layout/process3"/>
    <dgm:cxn modelId="{EE7FB193-5203-9640-BE76-15B5C01DAB61}" type="presParOf" srcId="{535B7AE4-ECC7-CB4B-9FB2-47E4E84D3FA1}" destId="{A95EF53D-0CFC-514D-AF1C-706CC2190110}" srcOrd="3" destOrd="0" presId="urn:microsoft.com/office/officeart/2005/8/layout/process3"/>
    <dgm:cxn modelId="{9E11406E-EDB2-814D-98E1-2A605DDC25E2}" type="presParOf" srcId="{A95EF53D-0CFC-514D-AF1C-706CC2190110}" destId="{B5F9A92D-0263-354A-8D24-50FBEA3FD4C1}" srcOrd="0" destOrd="0" presId="urn:microsoft.com/office/officeart/2005/8/layout/process3"/>
    <dgm:cxn modelId="{10DC790F-56DA-FA4F-8E23-D5B651BB6A9B}" type="presParOf" srcId="{535B7AE4-ECC7-CB4B-9FB2-47E4E84D3FA1}" destId="{B89EBE9D-2898-CA4A-BC7F-0AD9E018E535}" srcOrd="4" destOrd="0" presId="urn:microsoft.com/office/officeart/2005/8/layout/process3"/>
    <dgm:cxn modelId="{35BEF306-DB5E-DA4A-AAF8-BCDD4234D25E}" type="presParOf" srcId="{B89EBE9D-2898-CA4A-BC7F-0AD9E018E535}" destId="{503B5D0D-AD5E-B64D-B6CE-F892735D3C41}" srcOrd="0" destOrd="0" presId="urn:microsoft.com/office/officeart/2005/8/layout/process3"/>
    <dgm:cxn modelId="{C113A7BE-7532-D14B-AA6E-06E760420495}" type="presParOf" srcId="{B89EBE9D-2898-CA4A-BC7F-0AD9E018E535}" destId="{72F46685-CDBC-3340-838E-D16921FE6E9C}" srcOrd="1" destOrd="0" presId="urn:microsoft.com/office/officeart/2005/8/layout/process3"/>
    <dgm:cxn modelId="{C60448BA-44CF-0144-8E5B-556D79D52733}" type="presParOf" srcId="{B89EBE9D-2898-CA4A-BC7F-0AD9E018E535}" destId="{349EF008-FFA2-AA4E-BFFB-8C56B571233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C23F7-C090-C74D-9A28-5CAC858B5FF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8BDADF45-0EE6-9C46-ABFE-0D1F48F25A8C}">
      <dgm:prSet phldrT="[Text]" custT="1"/>
      <dgm:spPr>
        <a:solidFill>
          <a:srgbClr val="FFC000"/>
        </a:solidFill>
      </dgm:spPr>
      <dgm:t>
        <a:bodyPr/>
        <a:lstStyle/>
        <a:p>
          <a:r>
            <a:rPr lang="en-US" sz="1500" b="1" dirty="0"/>
            <a:t>Referral to COI</a:t>
          </a:r>
        </a:p>
        <a:p>
          <a:r>
            <a:rPr lang="en-US" sz="1700" dirty="0"/>
            <a:t>¶¶ 2704-2705</a:t>
          </a:r>
        </a:p>
      </dgm:t>
    </dgm:pt>
    <dgm:pt modelId="{D5D6AD63-4A29-BD42-A33E-858783136236}" type="parTrans" cxnId="{86C004A6-C41F-A649-9D21-79885DB110B2}">
      <dgm:prSet/>
      <dgm:spPr/>
      <dgm:t>
        <a:bodyPr/>
        <a:lstStyle/>
        <a:p>
          <a:endParaRPr lang="en-US"/>
        </a:p>
      </dgm:t>
    </dgm:pt>
    <dgm:pt modelId="{E78A79B8-7B46-8841-9286-778997A97BDE}" type="sibTrans" cxnId="{86C004A6-C41F-A649-9D21-79885DB110B2}">
      <dgm:prSet/>
      <dgm:spPr/>
      <dgm:t>
        <a:bodyPr/>
        <a:lstStyle/>
        <a:p>
          <a:endParaRPr lang="en-US"/>
        </a:p>
      </dgm:t>
    </dgm:pt>
    <dgm:pt modelId="{52931000-FD8A-DC44-97D1-E0A0B00B97A7}">
      <dgm:prSet phldrT="[Text]"/>
      <dgm:spPr>
        <a:solidFill>
          <a:srgbClr val="FFC000"/>
        </a:solidFill>
      </dgm:spPr>
      <dgm:t>
        <a:bodyPr/>
        <a:lstStyle/>
        <a:p>
          <a:r>
            <a:rPr lang="en-US" b="1" dirty="0"/>
            <a:t>Investigation</a:t>
          </a:r>
        </a:p>
        <a:p>
          <a:r>
            <a:rPr lang="en-US" dirty="0"/>
            <a:t>¶¶2703, 2706</a:t>
          </a:r>
        </a:p>
        <a:p>
          <a:endParaRPr lang="en-US" dirty="0"/>
        </a:p>
      </dgm:t>
    </dgm:pt>
    <dgm:pt modelId="{02CC0F99-F0D0-484A-A21C-47726A7A12B7}" type="parTrans" cxnId="{134821E6-4963-814B-BFE6-8636411C7CC0}">
      <dgm:prSet/>
      <dgm:spPr/>
      <dgm:t>
        <a:bodyPr/>
        <a:lstStyle/>
        <a:p>
          <a:endParaRPr lang="en-US"/>
        </a:p>
      </dgm:t>
    </dgm:pt>
    <dgm:pt modelId="{E4211B25-B18A-6E4B-8C95-C208FD582584}" type="sibTrans" cxnId="{134821E6-4963-814B-BFE6-8636411C7CC0}">
      <dgm:prSet/>
      <dgm:spPr/>
      <dgm:t>
        <a:bodyPr/>
        <a:lstStyle/>
        <a:p>
          <a:endParaRPr lang="en-US"/>
        </a:p>
      </dgm:t>
    </dgm:pt>
    <dgm:pt modelId="{E11E49F3-E84B-234E-B0D6-E7C88CA182D6}">
      <dgm:prSet phldrT="[Text]"/>
      <dgm:spPr>
        <a:solidFill>
          <a:srgbClr val="FFC000"/>
        </a:solidFill>
      </dgm:spPr>
      <dgm:t>
        <a:bodyPr/>
        <a:lstStyle/>
        <a:p>
          <a:r>
            <a:rPr lang="en-US" b="1" dirty="0"/>
            <a:t>Pre-Trial</a:t>
          </a:r>
        </a:p>
        <a:p>
          <a:r>
            <a:rPr lang="en-US" dirty="0"/>
            <a:t>¶ 2708.3</a:t>
          </a:r>
        </a:p>
      </dgm:t>
    </dgm:pt>
    <dgm:pt modelId="{8EFA8F8E-DCC0-E242-B32A-B264F81C43B7}" type="parTrans" cxnId="{3C5E7125-5265-CA43-8631-FF1751D112A8}">
      <dgm:prSet/>
      <dgm:spPr/>
      <dgm:t>
        <a:bodyPr/>
        <a:lstStyle/>
        <a:p>
          <a:endParaRPr lang="en-US"/>
        </a:p>
      </dgm:t>
    </dgm:pt>
    <dgm:pt modelId="{215718FD-4CA2-3F41-B71D-E317450CC461}" type="sibTrans" cxnId="{3C5E7125-5265-CA43-8631-FF1751D112A8}">
      <dgm:prSet/>
      <dgm:spPr/>
      <dgm:t>
        <a:bodyPr/>
        <a:lstStyle/>
        <a:p>
          <a:endParaRPr lang="en-US"/>
        </a:p>
      </dgm:t>
    </dgm:pt>
    <dgm:pt modelId="{7F5E1575-8352-9844-9B7A-BE335034A982}">
      <dgm:prSet phldrT="[Text]"/>
      <dgm:spPr>
        <a:solidFill>
          <a:srgbClr val="FFC000"/>
        </a:solidFill>
      </dgm:spPr>
      <dgm:t>
        <a:bodyPr/>
        <a:lstStyle/>
        <a:p>
          <a:r>
            <a:rPr lang="en-US" b="1" dirty="0"/>
            <a:t>Trial</a:t>
          </a:r>
        </a:p>
        <a:p>
          <a:r>
            <a:rPr lang="en-US" dirty="0"/>
            <a:t>¶¶ 2707-2714</a:t>
          </a:r>
        </a:p>
      </dgm:t>
    </dgm:pt>
    <dgm:pt modelId="{A3560DDD-51CE-4640-AD74-537DCE9948FD}" type="parTrans" cxnId="{7B1A9A7C-5396-654F-A48E-0874DB1053BF}">
      <dgm:prSet/>
      <dgm:spPr/>
      <dgm:t>
        <a:bodyPr/>
        <a:lstStyle/>
        <a:p>
          <a:endParaRPr lang="en-US"/>
        </a:p>
      </dgm:t>
    </dgm:pt>
    <dgm:pt modelId="{09B219CE-C10E-E64A-A07B-3BFE42611F1D}" type="sibTrans" cxnId="{7B1A9A7C-5396-654F-A48E-0874DB1053BF}">
      <dgm:prSet/>
      <dgm:spPr/>
      <dgm:t>
        <a:bodyPr/>
        <a:lstStyle/>
        <a:p>
          <a:endParaRPr lang="en-US"/>
        </a:p>
      </dgm:t>
    </dgm:pt>
    <dgm:pt modelId="{68D6D0C9-65BE-0E43-B913-AD0B941741B1}">
      <dgm:prSet phldrT="[Text]"/>
      <dgm:spPr>
        <a:solidFill>
          <a:srgbClr val="FFC000"/>
        </a:solidFill>
      </dgm:spPr>
      <dgm:t>
        <a:bodyPr/>
        <a:lstStyle/>
        <a:p>
          <a:r>
            <a:rPr lang="en-US" b="1" dirty="0"/>
            <a:t>Appeal</a:t>
          </a:r>
        </a:p>
        <a:p>
          <a:r>
            <a:rPr lang="en-US" dirty="0"/>
            <a:t>¶¶ 2715-2718</a:t>
          </a:r>
        </a:p>
      </dgm:t>
    </dgm:pt>
    <dgm:pt modelId="{8E08A457-710B-7649-A9F7-275AEF1F83F9}" type="parTrans" cxnId="{EB38E128-7B60-B142-BE19-03DCDDEC031E}">
      <dgm:prSet/>
      <dgm:spPr/>
      <dgm:t>
        <a:bodyPr/>
        <a:lstStyle/>
        <a:p>
          <a:endParaRPr lang="en-US"/>
        </a:p>
      </dgm:t>
    </dgm:pt>
    <dgm:pt modelId="{70A6F859-88BC-DD45-97C0-3158630F16AB}" type="sibTrans" cxnId="{EB38E128-7B60-B142-BE19-03DCDDEC031E}">
      <dgm:prSet/>
      <dgm:spPr/>
      <dgm:t>
        <a:bodyPr/>
        <a:lstStyle/>
        <a:p>
          <a:endParaRPr lang="en-US"/>
        </a:p>
      </dgm:t>
    </dgm:pt>
    <dgm:pt modelId="{B61D9F52-DC29-624C-9008-2CB16CDE75CD}" type="pres">
      <dgm:prSet presAssocID="{C5CC23F7-C090-C74D-9A28-5CAC858B5FF8}" presName="rootnode" presStyleCnt="0">
        <dgm:presLayoutVars>
          <dgm:chMax/>
          <dgm:chPref/>
          <dgm:dir/>
          <dgm:animLvl val="lvl"/>
        </dgm:presLayoutVars>
      </dgm:prSet>
      <dgm:spPr/>
    </dgm:pt>
    <dgm:pt modelId="{BC2ACD7C-EA2A-9F4F-9AF6-26900396E66C}" type="pres">
      <dgm:prSet presAssocID="{8BDADF45-0EE6-9C46-ABFE-0D1F48F25A8C}" presName="composite" presStyleCnt="0"/>
      <dgm:spPr/>
    </dgm:pt>
    <dgm:pt modelId="{2E58C592-43E1-CB4B-886C-008064BC76A4}" type="pres">
      <dgm:prSet presAssocID="{8BDADF45-0EE6-9C46-ABFE-0D1F48F25A8C}" presName="LShape" presStyleLbl="alignNode1" presStyleIdx="0" presStyleCnt="9"/>
      <dgm:spPr/>
    </dgm:pt>
    <dgm:pt modelId="{4B61D982-01AD-474C-A31C-74262BE47C41}" type="pres">
      <dgm:prSet presAssocID="{8BDADF45-0EE6-9C46-ABFE-0D1F48F25A8C}" presName="ParentText" presStyleLbl="revTx" presStyleIdx="0" presStyleCnt="5">
        <dgm:presLayoutVars>
          <dgm:chMax val="0"/>
          <dgm:chPref val="0"/>
          <dgm:bulletEnabled val="1"/>
        </dgm:presLayoutVars>
      </dgm:prSet>
      <dgm:spPr/>
    </dgm:pt>
    <dgm:pt modelId="{E95B0DB4-6F8B-DC46-AC4A-EAA047427BF9}" type="pres">
      <dgm:prSet presAssocID="{8BDADF45-0EE6-9C46-ABFE-0D1F48F25A8C}" presName="Triangle" presStyleLbl="alignNode1" presStyleIdx="1" presStyleCnt="9"/>
      <dgm:spPr/>
    </dgm:pt>
    <dgm:pt modelId="{7485B8BC-C4E4-3B46-8468-C11CBFF9B428}" type="pres">
      <dgm:prSet presAssocID="{E78A79B8-7B46-8841-9286-778997A97BDE}" presName="sibTrans" presStyleCnt="0"/>
      <dgm:spPr/>
    </dgm:pt>
    <dgm:pt modelId="{213F77F5-DDD7-3E4F-8C3B-3851301DCA2B}" type="pres">
      <dgm:prSet presAssocID="{E78A79B8-7B46-8841-9286-778997A97BDE}" presName="space" presStyleCnt="0"/>
      <dgm:spPr/>
    </dgm:pt>
    <dgm:pt modelId="{B4CD9EA2-9702-C346-8D84-11CC5E249A5E}" type="pres">
      <dgm:prSet presAssocID="{52931000-FD8A-DC44-97D1-E0A0B00B97A7}" presName="composite" presStyleCnt="0"/>
      <dgm:spPr/>
    </dgm:pt>
    <dgm:pt modelId="{67B0BE21-B234-1948-81F1-1692688D87B4}" type="pres">
      <dgm:prSet presAssocID="{52931000-FD8A-DC44-97D1-E0A0B00B97A7}" presName="LShape" presStyleLbl="alignNode1" presStyleIdx="2" presStyleCnt="9"/>
      <dgm:spPr/>
    </dgm:pt>
    <dgm:pt modelId="{BAA33EE6-1369-B141-93B1-DD45BE0A3E17}" type="pres">
      <dgm:prSet presAssocID="{52931000-FD8A-DC44-97D1-E0A0B00B97A7}" presName="ParentText" presStyleLbl="revTx" presStyleIdx="1" presStyleCnt="5">
        <dgm:presLayoutVars>
          <dgm:chMax val="0"/>
          <dgm:chPref val="0"/>
          <dgm:bulletEnabled val="1"/>
        </dgm:presLayoutVars>
      </dgm:prSet>
      <dgm:spPr/>
    </dgm:pt>
    <dgm:pt modelId="{FEA75610-A090-5845-80C1-EC719B17BFDF}" type="pres">
      <dgm:prSet presAssocID="{52931000-FD8A-DC44-97D1-E0A0B00B97A7}" presName="Triangle" presStyleLbl="alignNode1" presStyleIdx="3" presStyleCnt="9"/>
      <dgm:spPr/>
    </dgm:pt>
    <dgm:pt modelId="{D436D508-871D-1546-A40A-C83AE23EBE41}" type="pres">
      <dgm:prSet presAssocID="{E4211B25-B18A-6E4B-8C95-C208FD582584}" presName="sibTrans" presStyleCnt="0"/>
      <dgm:spPr/>
    </dgm:pt>
    <dgm:pt modelId="{FBC55478-27FE-E040-B959-DE6D9CFB7192}" type="pres">
      <dgm:prSet presAssocID="{E4211B25-B18A-6E4B-8C95-C208FD582584}" presName="space" presStyleCnt="0"/>
      <dgm:spPr/>
    </dgm:pt>
    <dgm:pt modelId="{7DC0C6DA-8548-844C-B763-92A55081AC6A}" type="pres">
      <dgm:prSet presAssocID="{E11E49F3-E84B-234E-B0D6-E7C88CA182D6}" presName="composite" presStyleCnt="0"/>
      <dgm:spPr/>
    </dgm:pt>
    <dgm:pt modelId="{EC1FACB2-ED2C-1A4E-9017-AC7F6CBBD856}" type="pres">
      <dgm:prSet presAssocID="{E11E49F3-E84B-234E-B0D6-E7C88CA182D6}" presName="LShape" presStyleLbl="alignNode1" presStyleIdx="4" presStyleCnt="9"/>
      <dgm:spPr/>
    </dgm:pt>
    <dgm:pt modelId="{273E28F1-AA8E-2545-BC29-9D8FC8132AFE}" type="pres">
      <dgm:prSet presAssocID="{E11E49F3-E84B-234E-B0D6-E7C88CA182D6}" presName="ParentText" presStyleLbl="revTx" presStyleIdx="2" presStyleCnt="5">
        <dgm:presLayoutVars>
          <dgm:chMax val="0"/>
          <dgm:chPref val="0"/>
          <dgm:bulletEnabled val="1"/>
        </dgm:presLayoutVars>
      </dgm:prSet>
      <dgm:spPr/>
    </dgm:pt>
    <dgm:pt modelId="{67CD2C88-19E0-8845-B70A-2DDE1288A433}" type="pres">
      <dgm:prSet presAssocID="{E11E49F3-E84B-234E-B0D6-E7C88CA182D6}" presName="Triangle" presStyleLbl="alignNode1" presStyleIdx="5" presStyleCnt="9"/>
      <dgm:spPr/>
    </dgm:pt>
    <dgm:pt modelId="{2775B3DD-7E36-FF4B-92DF-66FC1E947A78}" type="pres">
      <dgm:prSet presAssocID="{215718FD-4CA2-3F41-B71D-E317450CC461}" presName="sibTrans" presStyleCnt="0"/>
      <dgm:spPr/>
    </dgm:pt>
    <dgm:pt modelId="{2357D527-6D8C-454B-BAD9-620673ECD905}" type="pres">
      <dgm:prSet presAssocID="{215718FD-4CA2-3F41-B71D-E317450CC461}" presName="space" presStyleCnt="0"/>
      <dgm:spPr/>
    </dgm:pt>
    <dgm:pt modelId="{76E2088E-0FF0-CB49-801D-1711AF0FEAB4}" type="pres">
      <dgm:prSet presAssocID="{7F5E1575-8352-9844-9B7A-BE335034A982}" presName="composite" presStyleCnt="0"/>
      <dgm:spPr/>
    </dgm:pt>
    <dgm:pt modelId="{70C23454-A980-3945-81B0-7DBDE08C3F01}" type="pres">
      <dgm:prSet presAssocID="{7F5E1575-8352-9844-9B7A-BE335034A982}" presName="LShape" presStyleLbl="alignNode1" presStyleIdx="6" presStyleCnt="9"/>
      <dgm:spPr/>
    </dgm:pt>
    <dgm:pt modelId="{ACC70E49-D1FF-134A-870B-3908DEFFE029}" type="pres">
      <dgm:prSet presAssocID="{7F5E1575-8352-9844-9B7A-BE335034A982}" presName="ParentText" presStyleLbl="revTx" presStyleIdx="3" presStyleCnt="5" custLinFactNeighborX="-116" custLinFactNeighborY="957">
        <dgm:presLayoutVars>
          <dgm:chMax val="0"/>
          <dgm:chPref val="0"/>
          <dgm:bulletEnabled val="1"/>
        </dgm:presLayoutVars>
      </dgm:prSet>
      <dgm:spPr/>
    </dgm:pt>
    <dgm:pt modelId="{ED6E7AA6-338F-C44F-93E4-F1497C8FC614}" type="pres">
      <dgm:prSet presAssocID="{7F5E1575-8352-9844-9B7A-BE335034A982}" presName="Triangle" presStyleLbl="alignNode1" presStyleIdx="7" presStyleCnt="9"/>
      <dgm:spPr/>
    </dgm:pt>
    <dgm:pt modelId="{B9E6556F-B3D9-E840-9D23-AA542AE0A86C}" type="pres">
      <dgm:prSet presAssocID="{09B219CE-C10E-E64A-A07B-3BFE42611F1D}" presName="sibTrans" presStyleCnt="0"/>
      <dgm:spPr/>
    </dgm:pt>
    <dgm:pt modelId="{E0EC083C-8018-7043-88E7-B42B0704701F}" type="pres">
      <dgm:prSet presAssocID="{09B219CE-C10E-E64A-A07B-3BFE42611F1D}" presName="space" presStyleCnt="0"/>
      <dgm:spPr/>
    </dgm:pt>
    <dgm:pt modelId="{143E4C88-0CD2-B24D-BFCF-FA12C99457D0}" type="pres">
      <dgm:prSet presAssocID="{68D6D0C9-65BE-0E43-B913-AD0B941741B1}" presName="composite" presStyleCnt="0"/>
      <dgm:spPr/>
    </dgm:pt>
    <dgm:pt modelId="{E9148F67-F7ED-4941-9C97-F02707EAA788}" type="pres">
      <dgm:prSet presAssocID="{68D6D0C9-65BE-0E43-B913-AD0B941741B1}" presName="LShape" presStyleLbl="alignNode1" presStyleIdx="8" presStyleCnt="9"/>
      <dgm:spPr/>
    </dgm:pt>
    <dgm:pt modelId="{B20A357F-35EA-554E-B96A-BEC8060225D4}" type="pres">
      <dgm:prSet presAssocID="{68D6D0C9-65BE-0E43-B913-AD0B941741B1}" presName="ParentText" presStyleLbl="revTx" presStyleIdx="4" presStyleCnt="5" custLinFactNeighborX="318" custLinFactNeighborY="605">
        <dgm:presLayoutVars>
          <dgm:chMax val="0"/>
          <dgm:chPref val="0"/>
          <dgm:bulletEnabled val="1"/>
        </dgm:presLayoutVars>
      </dgm:prSet>
      <dgm:spPr/>
    </dgm:pt>
  </dgm:ptLst>
  <dgm:cxnLst>
    <dgm:cxn modelId="{0CEC2225-BDF6-3344-8160-578112D32ABD}" type="presOf" srcId="{E11E49F3-E84B-234E-B0D6-E7C88CA182D6}" destId="{273E28F1-AA8E-2545-BC29-9D8FC8132AFE}" srcOrd="0" destOrd="0" presId="urn:microsoft.com/office/officeart/2009/3/layout/StepUpProcess"/>
    <dgm:cxn modelId="{3C5E7125-5265-CA43-8631-FF1751D112A8}" srcId="{C5CC23F7-C090-C74D-9A28-5CAC858B5FF8}" destId="{E11E49F3-E84B-234E-B0D6-E7C88CA182D6}" srcOrd="2" destOrd="0" parTransId="{8EFA8F8E-DCC0-E242-B32A-B264F81C43B7}" sibTransId="{215718FD-4CA2-3F41-B71D-E317450CC461}"/>
    <dgm:cxn modelId="{EB38E128-7B60-B142-BE19-03DCDDEC031E}" srcId="{C5CC23F7-C090-C74D-9A28-5CAC858B5FF8}" destId="{68D6D0C9-65BE-0E43-B913-AD0B941741B1}" srcOrd="4" destOrd="0" parTransId="{8E08A457-710B-7649-A9F7-275AEF1F83F9}" sibTransId="{70A6F859-88BC-DD45-97C0-3158630F16AB}"/>
    <dgm:cxn modelId="{AA77F83C-88D1-B743-8EA0-BE3F3248108B}" type="presOf" srcId="{7F5E1575-8352-9844-9B7A-BE335034A982}" destId="{ACC70E49-D1FF-134A-870B-3908DEFFE029}" srcOrd="0" destOrd="0" presId="urn:microsoft.com/office/officeart/2009/3/layout/StepUpProcess"/>
    <dgm:cxn modelId="{6B866F55-F09D-4C4F-9900-A50376CDAF3C}" type="presOf" srcId="{8BDADF45-0EE6-9C46-ABFE-0D1F48F25A8C}" destId="{4B61D982-01AD-474C-A31C-74262BE47C41}" srcOrd="0" destOrd="0" presId="urn:microsoft.com/office/officeart/2009/3/layout/StepUpProcess"/>
    <dgm:cxn modelId="{46D41367-3318-4C47-A11A-510D515DFFAF}" type="presOf" srcId="{C5CC23F7-C090-C74D-9A28-5CAC858B5FF8}" destId="{B61D9F52-DC29-624C-9008-2CB16CDE75CD}" srcOrd="0" destOrd="0" presId="urn:microsoft.com/office/officeart/2009/3/layout/StepUpProcess"/>
    <dgm:cxn modelId="{7B1A9A7C-5396-654F-A48E-0874DB1053BF}" srcId="{C5CC23F7-C090-C74D-9A28-5CAC858B5FF8}" destId="{7F5E1575-8352-9844-9B7A-BE335034A982}" srcOrd="3" destOrd="0" parTransId="{A3560DDD-51CE-4640-AD74-537DCE9948FD}" sibTransId="{09B219CE-C10E-E64A-A07B-3BFE42611F1D}"/>
    <dgm:cxn modelId="{30765BA4-94E0-A946-AD96-690F636FACC7}" type="presOf" srcId="{52931000-FD8A-DC44-97D1-E0A0B00B97A7}" destId="{BAA33EE6-1369-B141-93B1-DD45BE0A3E17}" srcOrd="0" destOrd="0" presId="urn:microsoft.com/office/officeart/2009/3/layout/StepUpProcess"/>
    <dgm:cxn modelId="{86C004A6-C41F-A649-9D21-79885DB110B2}" srcId="{C5CC23F7-C090-C74D-9A28-5CAC858B5FF8}" destId="{8BDADF45-0EE6-9C46-ABFE-0D1F48F25A8C}" srcOrd="0" destOrd="0" parTransId="{D5D6AD63-4A29-BD42-A33E-858783136236}" sibTransId="{E78A79B8-7B46-8841-9286-778997A97BDE}"/>
    <dgm:cxn modelId="{134821E6-4963-814B-BFE6-8636411C7CC0}" srcId="{C5CC23F7-C090-C74D-9A28-5CAC858B5FF8}" destId="{52931000-FD8A-DC44-97D1-E0A0B00B97A7}" srcOrd="1" destOrd="0" parTransId="{02CC0F99-F0D0-484A-A21C-47726A7A12B7}" sibTransId="{E4211B25-B18A-6E4B-8C95-C208FD582584}"/>
    <dgm:cxn modelId="{8BCDE5FA-C69A-CF4B-95B1-E958C1AA3A4A}" type="presOf" srcId="{68D6D0C9-65BE-0E43-B913-AD0B941741B1}" destId="{B20A357F-35EA-554E-B96A-BEC8060225D4}" srcOrd="0" destOrd="0" presId="urn:microsoft.com/office/officeart/2009/3/layout/StepUpProcess"/>
    <dgm:cxn modelId="{7A992F6F-23A1-1443-AF56-AABEB7C86ABC}" type="presParOf" srcId="{B61D9F52-DC29-624C-9008-2CB16CDE75CD}" destId="{BC2ACD7C-EA2A-9F4F-9AF6-26900396E66C}" srcOrd="0" destOrd="0" presId="urn:microsoft.com/office/officeart/2009/3/layout/StepUpProcess"/>
    <dgm:cxn modelId="{30752FD4-A843-7243-883D-5AB489ECD698}" type="presParOf" srcId="{BC2ACD7C-EA2A-9F4F-9AF6-26900396E66C}" destId="{2E58C592-43E1-CB4B-886C-008064BC76A4}" srcOrd="0" destOrd="0" presId="urn:microsoft.com/office/officeart/2009/3/layout/StepUpProcess"/>
    <dgm:cxn modelId="{3426DA2A-C5C6-5347-9B4B-E1DDA35D10E1}" type="presParOf" srcId="{BC2ACD7C-EA2A-9F4F-9AF6-26900396E66C}" destId="{4B61D982-01AD-474C-A31C-74262BE47C41}" srcOrd="1" destOrd="0" presId="urn:microsoft.com/office/officeart/2009/3/layout/StepUpProcess"/>
    <dgm:cxn modelId="{A69316D5-92A0-2849-902A-3445B7418635}" type="presParOf" srcId="{BC2ACD7C-EA2A-9F4F-9AF6-26900396E66C}" destId="{E95B0DB4-6F8B-DC46-AC4A-EAA047427BF9}" srcOrd="2" destOrd="0" presId="urn:microsoft.com/office/officeart/2009/3/layout/StepUpProcess"/>
    <dgm:cxn modelId="{B1E7886B-64D6-8247-86C3-2DCB6EE29F31}" type="presParOf" srcId="{B61D9F52-DC29-624C-9008-2CB16CDE75CD}" destId="{7485B8BC-C4E4-3B46-8468-C11CBFF9B428}" srcOrd="1" destOrd="0" presId="urn:microsoft.com/office/officeart/2009/3/layout/StepUpProcess"/>
    <dgm:cxn modelId="{42B780E5-C9D1-004B-A1F3-A9DB1A7BEB1B}" type="presParOf" srcId="{7485B8BC-C4E4-3B46-8468-C11CBFF9B428}" destId="{213F77F5-DDD7-3E4F-8C3B-3851301DCA2B}" srcOrd="0" destOrd="0" presId="urn:microsoft.com/office/officeart/2009/3/layout/StepUpProcess"/>
    <dgm:cxn modelId="{7E189DD9-AF02-A743-A010-E095FA102DC1}" type="presParOf" srcId="{B61D9F52-DC29-624C-9008-2CB16CDE75CD}" destId="{B4CD9EA2-9702-C346-8D84-11CC5E249A5E}" srcOrd="2" destOrd="0" presId="urn:microsoft.com/office/officeart/2009/3/layout/StepUpProcess"/>
    <dgm:cxn modelId="{77CEA45E-4CE0-F442-8486-B35803B722DE}" type="presParOf" srcId="{B4CD9EA2-9702-C346-8D84-11CC5E249A5E}" destId="{67B0BE21-B234-1948-81F1-1692688D87B4}" srcOrd="0" destOrd="0" presId="urn:microsoft.com/office/officeart/2009/3/layout/StepUpProcess"/>
    <dgm:cxn modelId="{D305FD31-FC18-C147-9D9D-E2A20063F621}" type="presParOf" srcId="{B4CD9EA2-9702-C346-8D84-11CC5E249A5E}" destId="{BAA33EE6-1369-B141-93B1-DD45BE0A3E17}" srcOrd="1" destOrd="0" presId="urn:microsoft.com/office/officeart/2009/3/layout/StepUpProcess"/>
    <dgm:cxn modelId="{A4AA170D-EDED-F74B-BCFF-2E09BA5F9234}" type="presParOf" srcId="{B4CD9EA2-9702-C346-8D84-11CC5E249A5E}" destId="{FEA75610-A090-5845-80C1-EC719B17BFDF}" srcOrd="2" destOrd="0" presId="urn:microsoft.com/office/officeart/2009/3/layout/StepUpProcess"/>
    <dgm:cxn modelId="{88100F0F-27C7-2F43-A256-D4498CB02B4A}" type="presParOf" srcId="{B61D9F52-DC29-624C-9008-2CB16CDE75CD}" destId="{D436D508-871D-1546-A40A-C83AE23EBE41}" srcOrd="3" destOrd="0" presId="urn:microsoft.com/office/officeart/2009/3/layout/StepUpProcess"/>
    <dgm:cxn modelId="{3DE218ED-DFAD-B944-9592-F0B78FAA5DC4}" type="presParOf" srcId="{D436D508-871D-1546-A40A-C83AE23EBE41}" destId="{FBC55478-27FE-E040-B959-DE6D9CFB7192}" srcOrd="0" destOrd="0" presId="urn:microsoft.com/office/officeart/2009/3/layout/StepUpProcess"/>
    <dgm:cxn modelId="{F8F715B3-1908-794C-AF14-D7E318F3937B}" type="presParOf" srcId="{B61D9F52-DC29-624C-9008-2CB16CDE75CD}" destId="{7DC0C6DA-8548-844C-B763-92A55081AC6A}" srcOrd="4" destOrd="0" presId="urn:microsoft.com/office/officeart/2009/3/layout/StepUpProcess"/>
    <dgm:cxn modelId="{10B4B244-E6E2-AF48-B702-73CDEA8F64BA}" type="presParOf" srcId="{7DC0C6DA-8548-844C-B763-92A55081AC6A}" destId="{EC1FACB2-ED2C-1A4E-9017-AC7F6CBBD856}" srcOrd="0" destOrd="0" presId="urn:microsoft.com/office/officeart/2009/3/layout/StepUpProcess"/>
    <dgm:cxn modelId="{EDCB3165-58A8-4B48-A1D9-012FF44475DF}" type="presParOf" srcId="{7DC0C6DA-8548-844C-B763-92A55081AC6A}" destId="{273E28F1-AA8E-2545-BC29-9D8FC8132AFE}" srcOrd="1" destOrd="0" presId="urn:microsoft.com/office/officeart/2009/3/layout/StepUpProcess"/>
    <dgm:cxn modelId="{C5D589DE-F26F-D142-AB0E-83CC15B4B54F}" type="presParOf" srcId="{7DC0C6DA-8548-844C-B763-92A55081AC6A}" destId="{67CD2C88-19E0-8845-B70A-2DDE1288A433}" srcOrd="2" destOrd="0" presId="urn:microsoft.com/office/officeart/2009/3/layout/StepUpProcess"/>
    <dgm:cxn modelId="{6B6B881B-52E2-2243-9E1B-F6F4C1CAA178}" type="presParOf" srcId="{B61D9F52-DC29-624C-9008-2CB16CDE75CD}" destId="{2775B3DD-7E36-FF4B-92DF-66FC1E947A78}" srcOrd="5" destOrd="0" presId="urn:microsoft.com/office/officeart/2009/3/layout/StepUpProcess"/>
    <dgm:cxn modelId="{E9AA2C67-853A-3343-B238-0B0C99292C0B}" type="presParOf" srcId="{2775B3DD-7E36-FF4B-92DF-66FC1E947A78}" destId="{2357D527-6D8C-454B-BAD9-620673ECD905}" srcOrd="0" destOrd="0" presId="urn:microsoft.com/office/officeart/2009/3/layout/StepUpProcess"/>
    <dgm:cxn modelId="{5623B4D9-0A56-9343-A53B-CCB9C935306E}" type="presParOf" srcId="{B61D9F52-DC29-624C-9008-2CB16CDE75CD}" destId="{76E2088E-0FF0-CB49-801D-1711AF0FEAB4}" srcOrd="6" destOrd="0" presId="urn:microsoft.com/office/officeart/2009/3/layout/StepUpProcess"/>
    <dgm:cxn modelId="{1164AC4B-1F57-AF43-8C3A-01C71C903F21}" type="presParOf" srcId="{76E2088E-0FF0-CB49-801D-1711AF0FEAB4}" destId="{70C23454-A980-3945-81B0-7DBDE08C3F01}" srcOrd="0" destOrd="0" presId="urn:microsoft.com/office/officeart/2009/3/layout/StepUpProcess"/>
    <dgm:cxn modelId="{8BCB419B-5EEE-B945-B307-7DEB4CC47D35}" type="presParOf" srcId="{76E2088E-0FF0-CB49-801D-1711AF0FEAB4}" destId="{ACC70E49-D1FF-134A-870B-3908DEFFE029}" srcOrd="1" destOrd="0" presId="urn:microsoft.com/office/officeart/2009/3/layout/StepUpProcess"/>
    <dgm:cxn modelId="{E82E3309-BDB1-4D46-B8DF-C23CBCB39317}" type="presParOf" srcId="{76E2088E-0FF0-CB49-801D-1711AF0FEAB4}" destId="{ED6E7AA6-338F-C44F-93E4-F1497C8FC614}" srcOrd="2" destOrd="0" presId="urn:microsoft.com/office/officeart/2009/3/layout/StepUpProcess"/>
    <dgm:cxn modelId="{D0082B65-DC62-E740-8EDC-4D414855FEEB}" type="presParOf" srcId="{B61D9F52-DC29-624C-9008-2CB16CDE75CD}" destId="{B9E6556F-B3D9-E840-9D23-AA542AE0A86C}" srcOrd="7" destOrd="0" presId="urn:microsoft.com/office/officeart/2009/3/layout/StepUpProcess"/>
    <dgm:cxn modelId="{E83141BA-2A6E-C248-A7B8-CA62179A4C3F}" type="presParOf" srcId="{B9E6556F-B3D9-E840-9D23-AA542AE0A86C}" destId="{E0EC083C-8018-7043-88E7-B42B0704701F}" srcOrd="0" destOrd="0" presId="urn:microsoft.com/office/officeart/2009/3/layout/StepUpProcess"/>
    <dgm:cxn modelId="{BED3A7EA-8BB6-AE43-B3B8-ECFA879E8DC0}" type="presParOf" srcId="{B61D9F52-DC29-624C-9008-2CB16CDE75CD}" destId="{143E4C88-0CD2-B24D-BFCF-FA12C99457D0}" srcOrd="8" destOrd="0" presId="urn:microsoft.com/office/officeart/2009/3/layout/StepUpProcess"/>
    <dgm:cxn modelId="{43031877-9B24-E542-A6C5-214F08F7A3CE}" type="presParOf" srcId="{143E4C88-0CD2-B24D-BFCF-FA12C99457D0}" destId="{E9148F67-F7ED-4941-9C97-F02707EAA788}" srcOrd="0" destOrd="0" presId="urn:microsoft.com/office/officeart/2009/3/layout/StepUpProcess"/>
    <dgm:cxn modelId="{9494DCE2-0661-764E-9CFE-8972C4F4A073}" type="presParOf" srcId="{143E4C88-0CD2-B24D-BFCF-FA12C99457D0}" destId="{B20A357F-35EA-554E-B96A-BEC8060225D4}"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CC23F7-C090-C74D-9A28-5CAC858B5FF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8BDADF45-0EE6-9C46-ABFE-0D1F48F25A8C}">
      <dgm:prSet phldrT="[Text]" custT="1"/>
      <dgm:spPr>
        <a:solidFill>
          <a:srgbClr val="FFC000"/>
        </a:solidFill>
      </dgm:spPr>
      <dgm:t>
        <a:bodyPr/>
        <a:lstStyle/>
        <a:p>
          <a:r>
            <a:rPr lang="en-US" sz="1500" b="1" dirty="0"/>
            <a:t>Referral to COI</a:t>
          </a:r>
        </a:p>
        <a:p>
          <a:r>
            <a:rPr lang="en-US" sz="1700" dirty="0"/>
            <a:t>¶¶ 2704-2705</a:t>
          </a:r>
        </a:p>
      </dgm:t>
    </dgm:pt>
    <dgm:pt modelId="{D5D6AD63-4A29-BD42-A33E-858783136236}" type="parTrans" cxnId="{86C004A6-C41F-A649-9D21-79885DB110B2}">
      <dgm:prSet/>
      <dgm:spPr/>
      <dgm:t>
        <a:bodyPr/>
        <a:lstStyle/>
        <a:p>
          <a:endParaRPr lang="en-US"/>
        </a:p>
      </dgm:t>
    </dgm:pt>
    <dgm:pt modelId="{E78A79B8-7B46-8841-9286-778997A97BDE}" type="sibTrans" cxnId="{86C004A6-C41F-A649-9D21-79885DB110B2}">
      <dgm:prSet/>
      <dgm:spPr/>
      <dgm:t>
        <a:bodyPr/>
        <a:lstStyle/>
        <a:p>
          <a:endParaRPr lang="en-US"/>
        </a:p>
      </dgm:t>
    </dgm:pt>
    <dgm:pt modelId="{52931000-FD8A-DC44-97D1-E0A0B00B97A7}">
      <dgm:prSet phldrT="[Text]"/>
      <dgm:spPr>
        <a:solidFill>
          <a:srgbClr val="FFC000"/>
        </a:solidFill>
      </dgm:spPr>
      <dgm:t>
        <a:bodyPr/>
        <a:lstStyle/>
        <a:p>
          <a:r>
            <a:rPr lang="en-US" b="1" dirty="0"/>
            <a:t>Investigation</a:t>
          </a:r>
        </a:p>
        <a:p>
          <a:r>
            <a:rPr lang="en-US" dirty="0"/>
            <a:t>¶¶2703, 2706</a:t>
          </a:r>
        </a:p>
        <a:p>
          <a:endParaRPr lang="en-US" dirty="0"/>
        </a:p>
      </dgm:t>
    </dgm:pt>
    <dgm:pt modelId="{02CC0F99-F0D0-484A-A21C-47726A7A12B7}" type="parTrans" cxnId="{134821E6-4963-814B-BFE6-8636411C7CC0}">
      <dgm:prSet/>
      <dgm:spPr/>
      <dgm:t>
        <a:bodyPr/>
        <a:lstStyle/>
        <a:p>
          <a:endParaRPr lang="en-US"/>
        </a:p>
      </dgm:t>
    </dgm:pt>
    <dgm:pt modelId="{E4211B25-B18A-6E4B-8C95-C208FD582584}" type="sibTrans" cxnId="{134821E6-4963-814B-BFE6-8636411C7CC0}">
      <dgm:prSet/>
      <dgm:spPr/>
      <dgm:t>
        <a:bodyPr/>
        <a:lstStyle/>
        <a:p>
          <a:endParaRPr lang="en-US"/>
        </a:p>
      </dgm:t>
    </dgm:pt>
    <dgm:pt modelId="{E11E49F3-E84B-234E-B0D6-E7C88CA182D6}">
      <dgm:prSet phldrT="[Text]"/>
      <dgm:spPr>
        <a:solidFill>
          <a:srgbClr val="FFC000"/>
        </a:solidFill>
      </dgm:spPr>
      <dgm:t>
        <a:bodyPr/>
        <a:lstStyle/>
        <a:p>
          <a:r>
            <a:rPr lang="en-US" b="1" dirty="0"/>
            <a:t>Pre-Trial</a:t>
          </a:r>
        </a:p>
        <a:p>
          <a:r>
            <a:rPr lang="en-US" dirty="0"/>
            <a:t>¶ 2708.3</a:t>
          </a:r>
        </a:p>
      </dgm:t>
    </dgm:pt>
    <dgm:pt modelId="{8EFA8F8E-DCC0-E242-B32A-B264F81C43B7}" type="parTrans" cxnId="{3C5E7125-5265-CA43-8631-FF1751D112A8}">
      <dgm:prSet/>
      <dgm:spPr/>
      <dgm:t>
        <a:bodyPr/>
        <a:lstStyle/>
        <a:p>
          <a:endParaRPr lang="en-US"/>
        </a:p>
      </dgm:t>
    </dgm:pt>
    <dgm:pt modelId="{215718FD-4CA2-3F41-B71D-E317450CC461}" type="sibTrans" cxnId="{3C5E7125-5265-CA43-8631-FF1751D112A8}">
      <dgm:prSet/>
      <dgm:spPr/>
      <dgm:t>
        <a:bodyPr/>
        <a:lstStyle/>
        <a:p>
          <a:endParaRPr lang="en-US"/>
        </a:p>
      </dgm:t>
    </dgm:pt>
    <dgm:pt modelId="{7F5E1575-8352-9844-9B7A-BE335034A982}">
      <dgm:prSet phldrT="[Text]"/>
      <dgm:spPr>
        <a:solidFill>
          <a:srgbClr val="FFC000"/>
        </a:solidFill>
      </dgm:spPr>
      <dgm:t>
        <a:bodyPr/>
        <a:lstStyle/>
        <a:p>
          <a:r>
            <a:rPr lang="en-US" b="1" dirty="0"/>
            <a:t>Trial</a:t>
          </a:r>
        </a:p>
        <a:p>
          <a:r>
            <a:rPr lang="en-US" dirty="0"/>
            <a:t>¶¶ 2707-2714</a:t>
          </a:r>
        </a:p>
      </dgm:t>
    </dgm:pt>
    <dgm:pt modelId="{A3560DDD-51CE-4640-AD74-537DCE9948FD}" type="parTrans" cxnId="{7B1A9A7C-5396-654F-A48E-0874DB1053BF}">
      <dgm:prSet/>
      <dgm:spPr/>
      <dgm:t>
        <a:bodyPr/>
        <a:lstStyle/>
        <a:p>
          <a:endParaRPr lang="en-US"/>
        </a:p>
      </dgm:t>
    </dgm:pt>
    <dgm:pt modelId="{09B219CE-C10E-E64A-A07B-3BFE42611F1D}" type="sibTrans" cxnId="{7B1A9A7C-5396-654F-A48E-0874DB1053BF}">
      <dgm:prSet/>
      <dgm:spPr/>
      <dgm:t>
        <a:bodyPr/>
        <a:lstStyle/>
        <a:p>
          <a:endParaRPr lang="en-US"/>
        </a:p>
      </dgm:t>
    </dgm:pt>
    <dgm:pt modelId="{68D6D0C9-65BE-0E43-B913-AD0B941741B1}">
      <dgm:prSet phldrT="[Text]"/>
      <dgm:spPr>
        <a:solidFill>
          <a:srgbClr val="FFC000"/>
        </a:solidFill>
      </dgm:spPr>
      <dgm:t>
        <a:bodyPr/>
        <a:lstStyle/>
        <a:p>
          <a:r>
            <a:rPr lang="en-US" b="1" dirty="0"/>
            <a:t>Appeal</a:t>
          </a:r>
        </a:p>
        <a:p>
          <a:r>
            <a:rPr lang="en-US" dirty="0"/>
            <a:t>¶¶ 2715-2718</a:t>
          </a:r>
        </a:p>
      </dgm:t>
    </dgm:pt>
    <dgm:pt modelId="{8E08A457-710B-7649-A9F7-275AEF1F83F9}" type="parTrans" cxnId="{EB38E128-7B60-B142-BE19-03DCDDEC031E}">
      <dgm:prSet/>
      <dgm:spPr/>
      <dgm:t>
        <a:bodyPr/>
        <a:lstStyle/>
        <a:p>
          <a:endParaRPr lang="en-US"/>
        </a:p>
      </dgm:t>
    </dgm:pt>
    <dgm:pt modelId="{70A6F859-88BC-DD45-97C0-3158630F16AB}" type="sibTrans" cxnId="{EB38E128-7B60-B142-BE19-03DCDDEC031E}">
      <dgm:prSet/>
      <dgm:spPr/>
      <dgm:t>
        <a:bodyPr/>
        <a:lstStyle/>
        <a:p>
          <a:endParaRPr lang="en-US"/>
        </a:p>
      </dgm:t>
    </dgm:pt>
    <dgm:pt modelId="{B61D9F52-DC29-624C-9008-2CB16CDE75CD}" type="pres">
      <dgm:prSet presAssocID="{C5CC23F7-C090-C74D-9A28-5CAC858B5FF8}" presName="rootnode" presStyleCnt="0">
        <dgm:presLayoutVars>
          <dgm:chMax/>
          <dgm:chPref/>
          <dgm:dir/>
          <dgm:animLvl val="lvl"/>
        </dgm:presLayoutVars>
      </dgm:prSet>
      <dgm:spPr/>
    </dgm:pt>
    <dgm:pt modelId="{BC2ACD7C-EA2A-9F4F-9AF6-26900396E66C}" type="pres">
      <dgm:prSet presAssocID="{8BDADF45-0EE6-9C46-ABFE-0D1F48F25A8C}" presName="composite" presStyleCnt="0"/>
      <dgm:spPr/>
    </dgm:pt>
    <dgm:pt modelId="{2E58C592-43E1-CB4B-886C-008064BC76A4}" type="pres">
      <dgm:prSet presAssocID="{8BDADF45-0EE6-9C46-ABFE-0D1F48F25A8C}" presName="LShape" presStyleLbl="alignNode1" presStyleIdx="0" presStyleCnt="9"/>
      <dgm:spPr/>
    </dgm:pt>
    <dgm:pt modelId="{4B61D982-01AD-474C-A31C-74262BE47C41}" type="pres">
      <dgm:prSet presAssocID="{8BDADF45-0EE6-9C46-ABFE-0D1F48F25A8C}" presName="ParentText" presStyleLbl="revTx" presStyleIdx="0" presStyleCnt="5">
        <dgm:presLayoutVars>
          <dgm:chMax val="0"/>
          <dgm:chPref val="0"/>
          <dgm:bulletEnabled val="1"/>
        </dgm:presLayoutVars>
      </dgm:prSet>
      <dgm:spPr/>
    </dgm:pt>
    <dgm:pt modelId="{E95B0DB4-6F8B-DC46-AC4A-EAA047427BF9}" type="pres">
      <dgm:prSet presAssocID="{8BDADF45-0EE6-9C46-ABFE-0D1F48F25A8C}" presName="Triangle" presStyleLbl="alignNode1" presStyleIdx="1" presStyleCnt="9"/>
      <dgm:spPr/>
    </dgm:pt>
    <dgm:pt modelId="{7485B8BC-C4E4-3B46-8468-C11CBFF9B428}" type="pres">
      <dgm:prSet presAssocID="{E78A79B8-7B46-8841-9286-778997A97BDE}" presName="sibTrans" presStyleCnt="0"/>
      <dgm:spPr/>
    </dgm:pt>
    <dgm:pt modelId="{213F77F5-DDD7-3E4F-8C3B-3851301DCA2B}" type="pres">
      <dgm:prSet presAssocID="{E78A79B8-7B46-8841-9286-778997A97BDE}" presName="space" presStyleCnt="0"/>
      <dgm:spPr/>
    </dgm:pt>
    <dgm:pt modelId="{B4CD9EA2-9702-C346-8D84-11CC5E249A5E}" type="pres">
      <dgm:prSet presAssocID="{52931000-FD8A-DC44-97D1-E0A0B00B97A7}" presName="composite" presStyleCnt="0"/>
      <dgm:spPr/>
    </dgm:pt>
    <dgm:pt modelId="{67B0BE21-B234-1948-81F1-1692688D87B4}" type="pres">
      <dgm:prSet presAssocID="{52931000-FD8A-DC44-97D1-E0A0B00B97A7}" presName="LShape" presStyleLbl="alignNode1" presStyleIdx="2" presStyleCnt="9"/>
      <dgm:spPr/>
    </dgm:pt>
    <dgm:pt modelId="{BAA33EE6-1369-B141-93B1-DD45BE0A3E17}" type="pres">
      <dgm:prSet presAssocID="{52931000-FD8A-DC44-97D1-E0A0B00B97A7}" presName="ParentText" presStyleLbl="revTx" presStyleIdx="1" presStyleCnt="5">
        <dgm:presLayoutVars>
          <dgm:chMax val="0"/>
          <dgm:chPref val="0"/>
          <dgm:bulletEnabled val="1"/>
        </dgm:presLayoutVars>
      </dgm:prSet>
      <dgm:spPr/>
    </dgm:pt>
    <dgm:pt modelId="{FEA75610-A090-5845-80C1-EC719B17BFDF}" type="pres">
      <dgm:prSet presAssocID="{52931000-FD8A-DC44-97D1-E0A0B00B97A7}" presName="Triangle" presStyleLbl="alignNode1" presStyleIdx="3" presStyleCnt="9"/>
      <dgm:spPr/>
    </dgm:pt>
    <dgm:pt modelId="{D436D508-871D-1546-A40A-C83AE23EBE41}" type="pres">
      <dgm:prSet presAssocID="{E4211B25-B18A-6E4B-8C95-C208FD582584}" presName="sibTrans" presStyleCnt="0"/>
      <dgm:spPr/>
    </dgm:pt>
    <dgm:pt modelId="{FBC55478-27FE-E040-B959-DE6D9CFB7192}" type="pres">
      <dgm:prSet presAssocID="{E4211B25-B18A-6E4B-8C95-C208FD582584}" presName="space" presStyleCnt="0"/>
      <dgm:spPr/>
    </dgm:pt>
    <dgm:pt modelId="{7DC0C6DA-8548-844C-B763-92A55081AC6A}" type="pres">
      <dgm:prSet presAssocID="{E11E49F3-E84B-234E-B0D6-E7C88CA182D6}" presName="composite" presStyleCnt="0"/>
      <dgm:spPr/>
    </dgm:pt>
    <dgm:pt modelId="{EC1FACB2-ED2C-1A4E-9017-AC7F6CBBD856}" type="pres">
      <dgm:prSet presAssocID="{E11E49F3-E84B-234E-B0D6-E7C88CA182D6}" presName="LShape" presStyleLbl="alignNode1" presStyleIdx="4" presStyleCnt="9"/>
      <dgm:spPr/>
    </dgm:pt>
    <dgm:pt modelId="{273E28F1-AA8E-2545-BC29-9D8FC8132AFE}" type="pres">
      <dgm:prSet presAssocID="{E11E49F3-E84B-234E-B0D6-E7C88CA182D6}" presName="ParentText" presStyleLbl="revTx" presStyleIdx="2" presStyleCnt="5">
        <dgm:presLayoutVars>
          <dgm:chMax val="0"/>
          <dgm:chPref val="0"/>
          <dgm:bulletEnabled val="1"/>
        </dgm:presLayoutVars>
      </dgm:prSet>
      <dgm:spPr/>
    </dgm:pt>
    <dgm:pt modelId="{67CD2C88-19E0-8845-B70A-2DDE1288A433}" type="pres">
      <dgm:prSet presAssocID="{E11E49F3-E84B-234E-B0D6-E7C88CA182D6}" presName="Triangle" presStyleLbl="alignNode1" presStyleIdx="5" presStyleCnt="9"/>
      <dgm:spPr/>
    </dgm:pt>
    <dgm:pt modelId="{2775B3DD-7E36-FF4B-92DF-66FC1E947A78}" type="pres">
      <dgm:prSet presAssocID="{215718FD-4CA2-3F41-B71D-E317450CC461}" presName="sibTrans" presStyleCnt="0"/>
      <dgm:spPr/>
    </dgm:pt>
    <dgm:pt modelId="{2357D527-6D8C-454B-BAD9-620673ECD905}" type="pres">
      <dgm:prSet presAssocID="{215718FD-4CA2-3F41-B71D-E317450CC461}" presName="space" presStyleCnt="0"/>
      <dgm:spPr/>
    </dgm:pt>
    <dgm:pt modelId="{76E2088E-0FF0-CB49-801D-1711AF0FEAB4}" type="pres">
      <dgm:prSet presAssocID="{7F5E1575-8352-9844-9B7A-BE335034A982}" presName="composite" presStyleCnt="0"/>
      <dgm:spPr/>
    </dgm:pt>
    <dgm:pt modelId="{70C23454-A980-3945-81B0-7DBDE08C3F01}" type="pres">
      <dgm:prSet presAssocID="{7F5E1575-8352-9844-9B7A-BE335034A982}" presName="LShape" presStyleLbl="alignNode1" presStyleIdx="6" presStyleCnt="9"/>
      <dgm:spPr/>
    </dgm:pt>
    <dgm:pt modelId="{ACC70E49-D1FF-134A-870B-3908DEFFE029}" type="pres">
      <dgm:prSet presAssocID="{7F5E1575-8352-9844-9B7A-BE335034A982}" presName="ParentText" presStyleLbl="revTx" presStyleIdx="3" presStyleCnt="5" custLinFactNeighborX="-116" custLinFactNeighborY="957">
        <dgm:presLayoutVars>
          <dgm:chMax val="0"/>
          <dgm:chPref val="0"/>
          <dgm:bulletEnabled val="1"/>
        </dgm:presLayoutVars>
      </dgm:prSet>
      <dgm:spPr/>
    </dgm:pt>
    <dgm:pt modelId="{ED6E7AA6-338F-C44F-93E4-F1497C8FC614}" type="pres">
      <dgm:prSet presAssocID="{7F5E1575-8352-9844-9B7A-BE335034A982}" presName="Triangle" presStyleLbl="alignNode1" presStyleIdx="7" presStyleCnt="9"/>
      <dgm:spPr/>
    </dgm:pt>
    <dgm:pt modelId="{B9E6556F-B3D9-E840-9D23-AA542AE0A86C}" type="pres">
      <dgm:prSet presAssocID="{09B219CE-C10E-E64A-A07B-3BFE42611F1D}" presName="sibTrans" presStyleCnt="0"/>
      <dgm:spPr/>
    </dgm:pt>
    <dgm:pt modelId="{E0EC083C-8018-7043-88E7-B42B0704701F}" type="pres">
      <dgm:prSet presAssocID="{09B219CE-C10E-E64A-A07B-3BFE42611F1D}" presName="space" presStyleCnt="0"/>
      <dgm:spPr/>
    </dgm:pt>
    <dgm:pt modelId="{143E4C88-0CD2-B24D-BFCF-FA12C99457D0}" type="pres">
      <dgm:prSet presAssocID="{68D6D0C9-65BE-0E43-B913-AD0B941741B1}" presName="composite" presStyleCnt="0"/>
      <dgm:spPr/>
    </dgm:pt>
    <dgm:pt modelId="{E9148F67-F7ED-4941-9C97-F02707EAA788}" type="pres">
      <dgm:prSet presAssocID="{68D6D0C9-65BE-0E43-B913-AD0B941741B1}" presName="LShape" presStyleLbl="alignNode1" presStyleIdx="8" presStyleCnt="9"/>
      <dgm:spPr/>
    </dgm:pt>
    <dgm:pt modelId="{B20A357F-35EA-554E-B96A-BEC8060225D4}" type="pres">
      <dgm:prSet presAssocID="{68D6D0C9-65BE-0E43-B913-AD0B941741B1}" presName="ParentText" presStyleLbl="revTx" presStyleIdx="4" presStyleCnt="5" custLinFactNeighborX="318" custLinFactNeighborY="605">
        <dgm:presLayoutVars>
          <dgm:chMax val="0"/>
          <dgm:chPref val="0"/>
          <dgm:bulletEnabled val="1"/>
        </dgm:presLayoutVars>
      </dgm:prSet>
      <dgm:spPr/>
    </dgm:pt>
  </dgm:ptLst>
  <dgm:cxnLst>
    <dgm:cxn modelId="{0CEC2225-BDF6-3344-8160-578112D32ABD}" type="presOf" srcId="{E11E49F3-E84B-234E-B0D6-E7C88CA182D6}" destId="{273E28F1-AA8E-2545-BC29-9D8FC8132AFE}" srcOrd="0" destOrd="0" presId="urn:microsoft.com/office/officeart/2009/3/layout/StepUpProcess"/>
    <dgm:cxn modelId="{3C5E7125-5265-CA43-8631-FF1751D112A8}" srcId="{C5CC23F7-C090-C74D-9A28-5CAC858B5FF8}" destId="{E11E49F3-E84B-234E-B0D6-E7C88CA182D6}" srcOrd="2" destOrd="0" parTransId="{8EFA8F8E-DCC0-E242-B32A-B264F81C43B7}" sibTransId="{215718FD-4CA2-3F41-B71D-E317450CC461}"/>
    <dgm:cxn modelId="{EB38E128-7B60-B142-BE19-03DCDDEC031E}" srcId="{C5CC23F7-C090-C74D-9A28-5CAC858B5FF8}" destId="{68D6D0C9-65BE-0E43-B913-AD0B941741B1}" srcOrd="4" destOrd="0" parTransId="{8E08A457-710B-7649-A9F7-275AEF1F83F9}" sibTransId="{70A6F859-88BC-DD45-97C0-3158630F16AB}"/>
    <dgm:cxn modelId="{AA77F83C-88D1-B743-8EA0-BE3F3248108B}" type="presOf" srcId="{7F5E1575-8352-9844-9B7A-BE335034A982}" destId="{ACC70E49-D1FF-134A-870B-3908DEFFE029}" srcOrd="0" destOrd="0" presId="urn:microsoft.com/office/officeart/2009/3/layout/StepUpProcess"/>
    <dgm:cxn modelId="{6B866F55-F09D-4C4F-9900-A50376CDAF3C}" type="presOf" srcId="{8BDADF45-0EE6-9C46-ABFE-0D1F48F25A8C}" destId="{4B61D982-01AD-474C-A31C-74262BE47C41}" srcOrd="0" destOrd="0" presId="urn:microsoft.com/office/officeart/2009/3/layout/StepUpProcess"/>
    <dgm:cxn modelId="{46D41367-3318-4C47-A11A-510D515DFFAF}" type="presOf" srcId="{C5CC23F7-C090-C74D-9A28-5CAC858B5FF8}" destId="{B61D9F52-DC29-624C-9008-2CB16CDE75CD}" srcOrd="0" destOrd="0" presId="urn:microsoft.com/office/officeart/2009/3/layout/StepUpProcess"/>
    <dgm:cxn modelId="{7B1A9A7C-5396-654F-A48E-0874DB1053BF}" srcId="{C5CC23F7-C090-C74D-9A28-5CAC858B5FF8}" destId="{7F5E1575-8352-9844-9B7A-BE335034A982}" srcOrd="3" destOrd="0" parTransId="{A3560DDD-51CE-4640-AD74-537DCE9948FD}" sibTransId="{09B219CE-C10E-E64A-A07B-3BFE42611F1D}"/>
    <dgm:cxn modelId="{30765BA4-94E0-A946-AD96-690F636FACC7}" type="presOf" srcId="{52931000-FD8A-DC44-97D1-E0A0B00B97A7}" destId="{BAA33EE6-1369-B141-93B1-DD45BE0A3E17}" srcOrd="0" destOrd="0" presId="urn:microsoft.com/office/officeart/2009/3/layout/StepUpProcess"/>
    <dgm:cxn modelId="{86C004A6-C41F-A649-9D21-79885DB110B2}" srcId="{C5CC23F7-C090-C74D-9A28-5CAC858B5FF8}" destId="{8BDADF45-0EE6-9C46-ABFE-0D1F48F25A8C}" srcOrd="0" destOrd="0" parTransId="{D5D6AD63-4A29-BD42-A33E-858783136236}" sibTransId="{E78A79B8-7B46-8841-9286-778997A97BDE}"/>
    <dgm:cxn modelId="{134821E6-4963-814B-BFE6-8636411C7CC0}" srcId="{C5CC23F7-C090-C74D-9A28-5CAC858B5FF8}" destId="{52931000-FD8A-DC44-97D1-E0A0B00B97A7}" srcOrd="1" destOrd="0" parTransId="{02CC0F99-F0D0-484A-A21C-47726A7A12B7}" sibTransId="{E4211B25-B18A-6E4B-8C95-C208FD582584}"/>
    <dgm:cxn modelId="{8BCDE5FA-C69A-CF4B-95B1-E958C1AA3A4A}" type="presOf" srcId="{68D6D0C9-65BE-0E43-B913-AD0B941741B1}" destId="{B20A357F-35EA-554E-B96A-BEC8060225D4}" srcOrd="0" destOrd="0" presId="urn:microsoft.com/office/officeart/2009/3/layout/StepUpProcess"/>
    <dgm:cxn modelId="{7A992F6F-23A1-1443-AF56-AABEB7C86ABC}" type="presParOf" srcId="{B61D9F52-DC29-624C-9008-2CB16CDE75CD}" destId="{BC2ACD7C-EA2A-9F4F-9AF6-26900396E66C}" srcOrd="0" destOrd="0" presId="urn:microsoft.com/office/officeart/2009/3/layout/StepUpProcess"/>
    <dgm:cxn modelId="{30752FD4-A843-7243-883D-5AB489ECD698}" type="presParOf" srcId="{BC2ACD7C-EA2A-9F4F-9AF6-26900396E66C}" destId="{2E58C592-43E1-CB4B-886C-008064BC76A4}" srcOrd="0" destOrd="0" presId="urn:microsoft.com/office/officeart/2009/3/layout/StepUpProcess"/>
    <dgm:cxn modelId="{3426DA2A-C5C6-5347-9B4B-E1DDA35D10E1}" type="presParOf" srcId="{BC2ACD7C-EA2A-9F4F-9AF6-26900396E66C}" destId="{4B61D982-01AD-474C-A31C-74262BE47C41}" srcOrd="1" destOrd="0" presId="urn:microsoft.com/office/officeart/2009/3/layout/StepUpProcess"/>
    <dgm:cxn modelId="{A69316D5-92A0-2849-902A-3445B7418635}" type="presParOf" srcId="{BC2ACD7C-EA2A-9F4F-9AF6-26900396E66C}" destId="{E95B0DB4-6F8B-DC46-AC4A-EAA047427BF9}" srcOrd="2" destOrd="0" presId="urn:microsoft.com/office/officeart/2009/3/layout/StepUpProcess"/>
    <dgm:cxn modelId="{B1E7886B-64D6-8247-86C3-2DCB6EE29F31}" type="presParOf" srcId="{B61D9F52-DC29-624C-9008-2CB16CDE75CD}" destId="{7485B8BC-C4E4-3B46-8468-C11CBFF9B428}" srcOrd="1" destOrd="0" presId="urn:microsoft.com/office/officeart/2009/3/layout/StepUpProcess"/>
    <dgm:cxn modelId="{42B780E5-C9D1-004B-A1F3-A9DB1A7BEB1B}" type="presParOf" srcId="{7485B8BC-C4E4-3B46-8468-C11CBFF9B428}" destId="{213F77F5-DDD7-3E4F-8C3B-3851301DCA2B}" srcOrd="0" destOrd="0" presId="urn:microsoft.com/office/officeart/2009/3/layout/StepUpProcess"/>
    <dgm:cxn modelId="{7E189DD9-AF02-A743-A010-E095FA102DC1}" type="presParOf" srcId="{B61D9F52-DC29-624C-9008-2CB16CDE75CD}" destId="{B4CD9EA2-9702-C346-8D84-11CC5E249A5E}" srcOrd="2" destOrd="0" presId="urn:microsoft.com/office/officeart/2009/3/layout/StepUpProcess"/>
    <dgm:cxn modelId="{77CEA45E-4CE0-F442-8486-B35803B722DE}" type="presParOf" srcId="{B4CD9EA2-9702-C346-8D84-11CC5E249A5E}" destId="{67B0BE21-B234-1948-81F1-1692688D87B4}" srcOrd="0" destOrd="0" presId="urn:microsoft.com/office/officeart/2009/3/layout/StepUpProcess"/>
    <dgm:cxn modelId="{D305FD31-FC18-C147-9D9D-E2A20063F621}" type="presParOf" srcId="{B4CD9EA2-9702-C346-8D84-11CC5E249A5E}" destId="{BAA33EE6-1369-B141-93B1-DD45BE0A3E17}" srcOrd="1" destOrd="0" presId="urn:microsoft.com/office/officeart/2009/3/layout/StepUpProcess"/>
    <dgm:cxn modelId="{A4AA170D-EDED-F74B-BCFF-2E09BA5F9234}" type="presParOf" srcId="{B4CD9EA2-9702-C346-8D84-11CC5E249A5E}" destId="{FEA75610-A090-5845-80C1-EC719B17BFDF}" srcOrd="2" destOrd="0" presId="urn:microsoft.com/office/officeart/2009/3/layout/StepUpProcess"/>
    <dgm:cxn modelId="{88100F0F-27C7-2F43-A256-D4498CB02B4A}" type="presParOf" srcId="{B61D9F52-DC29-624C-9008-2CB16CDE75CD}" destId="{D436D508-871D-1546-A40A-C83AE23EBE41}" srcOrd="3" destOrd="0" presId="urn:microsoft.com/office/officeart/2009/3/layout/StepUpProcess"/>
    <dgm:cxn modelId="{3DE218ED-DFAD-B944-9592-F0B78FAA5DC4}" type="presParOf" srcId="{D436D508-871D-1546-A40A-C83AE23EBE41}" destId="{FBC55478-27FE-E040-B959-DE6D9CFB7192}" srcOrd="0" destOrd="0" presId="urn:microsoft.com/office/officeart/2009/3/layout/StepUpProcess"/>
    <dgm:cxn modelId="{F8F715B3-1908-794C-AF14-D7E318F3937B}" type="presParOf" srcId="{B61D9F52-DC29-624C-9008-2CB16CDE75CD}" destId="{7DC0C6DA-8548-844C-B763-92A55081AC6A}" srcOrd="4" destOrd="0" presId="urn:microsoft.com/office/officeart/2009/3/layout/StepUpProcess"/>
    <dgm:cxn modelId="{10B4B244-E6E2-AF48-B702-73CDEA8F64BA}" type="presParOf" srcId="{7DC0C6DA-8548-844C-B763-92A55081AC6A}" destId="{EC1FACB2-ED2C-1A4E-9017-AC7F6CBBD856}" srcOrd="0" destOrd="0" presId="urn:microsoft.com/office/officeart/2009/3/layout/StepUpProcess"/>
    <dgm:cxn modelId="{EDCB3165-58A8-4B48-A1D9-012FF44475DF}" type="presParOf" srcId="{7DC0C6DA-8548-844C-B763-92A55081AC6A}" destId="{273E28F1-AA8E-2545-BC29-9D8FC8132AFE}" srcOrd="1" destOrd="0" presId="urn:microsoft.com/office/officeart/2009/3/layout/StepUpProcess"/>
    <dgm:cxn modelId="{C5D589DE-F26F-D142-AB0E-83CC15B4B54F}" type="presParOf" srcId="{7DC0C6DA-8548-844C-B763-92A55081AC6A}" destId="{67CD2C88-19E0-8845-B70A-2DDE1288A433}" srcOrd="2" destOrd="0" presId="urn:microsoft.com/office/officeart/2009/3/layout/StepUpProcess"/>
    <dgm:cxn modelId="{6B6B881B-52E2-2243-9E1B-F6F4C1CAA178}" type="presParOf" srcId="{B61D9F52-DC29-624C-9008-2CB16CDE75CD}" destId="{2775B3DD-7E36-FF4B-92DF-66FC1E947A78}" srcOrd="5" destOrd="0" presId="urn:microsoft.com/office/officeart/2009/3/layout/StepUpProcess"/>
    <dgm:cxn modelId="{E9AA2C67-853A-3343-B238-0B0C99292C0B}" type="presParOf" srcId="{2775B3DD-7E36-FF4B-92DF-66FC1E947A78}" destId="{2357D527-6D8C-454B-BAD9-620673ECD905}" srcOrd="0" destOrd="0" presId="urn:microsoft.com/office/officeart/2009/3/layout/StepUpProcess"/>
    <dgm:cxn modelId="{5623B4D9-0A56-9343-A53B-CCB9C935306E}" type="presParOf" srcId="{B61D9F52-DC29-624C-9008-2CB16CDE75CD}" destId="{76E2088E-0FF0-CB49-801D-1711AF0FEAB4}" srcOrd="6" destOrd="0" presId="urn:microsoft.com/office/officeart/2009/3/layout/StepUpProcess"/>
    <dgm:cxn modelId="{1164AC4B-1F57-AF43-8C3A-01C71C903F21}" type="presParOf" srcId="{76E2088E-0FF0-CB49-801D-1711AF0FEAB4}" destId="{70C23454-A980-3945-81B0-7DBDE08C3F01}" srcOrd="0" destOrd="0" presId="urn:microsoft.com/office/officeart/2009/3/layout/StepUpProcess"/>
    <dgm:cxn modelId="{8BCB419B-5EEE-B945-B307-7DEB4CC47D35}" type="presParOf" srcId="{76E2088E-0FF0-CB49-801D-1711AF0FEAB4}" destId="{ACC70E49-D1FF-134A-870B-3908DEFFE029}" srcOrd="1" destOrd="0" presId="urn:microsoft.com/office/officeart/2009/3/layout/StepUpProcess"/>
    <dgm:cxn modelId="{E82E3309-BDB1-4D46-B8DF-C23CBCB39317}" type="presParOf" srcId="{76E2088E-0FF0-CB49-801D-1711AF0FEAB4}" destId="{ED6E7AA6-338F-C44F-93E4-F1497C8FC614}" srcOrd="2" destOrd="0" presId="urn:microsoft.com/office/officeart/2009/3/layout/StepUpProcess"/>
    <dgm:cxn modelId="{D0082B65-DC62-E740-8EDC-4D414855FEEB}" type="presParOf" srcId="{B61D9F52-DC29-624C-9008-2CB16CDE75CD}" destId="{B9E6556F-B3D9-E840-9D23-AA542AE0A86C}" srcOrd="7" destOrd="0" presId="urn:microsoft.com/office/officeart/2009/3/layout/StepUpProcess"/>
    <dgm:cxn modelId="{E83141BA-2A6E-C248-A7B8-CA62179A4C3F}" type="presParOf" srcId="{B9E6556F-B3D9-E840-9D23-AA542AE0A86C}" destId="{E0EC083C-8018-7043-88E7-B42B0704701F}" srcOrd="0" destOrd="0" presId="urn:microsoft.com/office/officeart/2009/3/layout/StepUpProcess"/>
    <dgm:cxn modelId="{BED3A7EA-8BB6-AE43-B3B8-ECFA879E8DC0}" type="presParOf" srcId="{B61D9F52-DC29-624C-9008-2CB16CDE75CD}" destId="{143E4C88-0CD2-B24D-BFCF-FA12C99457D0}" srcOrd="8" destOrd="0" presId="urn:microsoft.com/office/officeart/2009/3/layout/StepUpProcess"/>
    <dgm:cxn modelId="{43031877-9B24-E542-A6C5-214F08F7A3CE}" type="presParOf" srcId="{143E4C88-0CD2-B24D-BFCF-FA12C99457D0}" destId="{E9148F67-F7ED-4941-9C97-F02707EAA788}" srcOrd="0" destOrd="0" presId="urn:microsoft.com/office/officeart/2009/3/layout/StepUpProcess"/>
    <dgm:cxn modelId="{9494DCE2-0661-764E-9CFE-8972C4F4A073}" type="presParOf" srcId="{143E4C88-0CD2-B24D-BFCF-FA12C99457D0}" destId="{B20A357F-35EA-554E-B96A-BEC8060225D4}"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096E0-0783-0A44-9EE8-EDDD3FBD31E3}" type="doc">
      <dgm:prSet loTypeId="urn:microsoft.com/office/officeart/2005/8/layout/process2" loCatId="" qsTypeId="urn:microsoft.com/office/officeart/2005/8/quickstyle/simple1" qsCatId="simple" csTypeId="urn:microsoft.com/office/officeart/2005/8/colors/accent2_2" csCatId="accent2" phldr="1"/>
      <dgm:spPr/>
    </dgm:pt>
    <dgm:pt modelId="{259C0B50-0BCE-8C4D-98C8-83762F9DFE75}">
      <dgm:prSet phldrT="[Text]"/>
      <dgm:spPr>
        <a:solidFill>
          <a:srgbClr val="FFC000"/>
        </a:solidFill>
      </dgm:spPr>
      <dgm:t>
        <a:bodyPr/>
        <a:lstStyle/>
        <a:p>
          <a:r>
            <a:rPr lang="en-US" b="1" dirty="0"/>
            <a:t>Preliminary Meeting </a:t>
          </a:r>
        </a:p>
      </dgm:t>
    </dgm:pt>
    <dgm:pt modelId="{58356A6E-F5A9-5B4B-98DD-BAEC497173E8}" type="parTrans" cxnId="{AEC7FD92-0377-A44C-A7C6-5A23B50C92AB}">
      <dgm:prSet/>
      <dgm:spPr/>
      <dgm:t>
        <a:bodyPr/>
        <a:lstStyle/>
        <a:p>
          <a:endParaRPr lang="en-US"/>
        </a:p>
      </dgm:t>
    </dgm:pt>
    <dgm:pt modelId="{CA26B153-CC6D-2D49-ABBA-8415C50295DE}" type="sibTrans" cxnId="{AEC7FD92-0377-A44C-A7C6-5A23B50C92AB}">
      <dgm:prSet/>
      <dgm:spPr/>
      <dgm:t>
        <a:bodyPr/>
        <a:lstStyle/>
        <a:p>
          <a:endParaRPr lang="en-US"/>
        </a:p>
      </dgm:t>
    </dgm:pt>
    <dgm:pt modelId="{C55DF933-8814-2F4B-BCEC-AC1F69EE13F2}">
      <dgm:prSet phldrT="[Text]"/>
      <dgm:spPr>
        <a:solidFill>
          <a:srgbClr val="FFC000"/>
        </a:solidFill>
      </dgm:spPr>
      <dgm:t>
        <a:bodyPr/>
        <a:lstStyle/>
        <a:p>
          <a:r>
            <a:rPr lang="en-US" b="1" dirty="0"/>
            <a:t>Hearing</a:t>
          </a:r>
        </a:p>
      </dgm:t>
    </dgm:pt>
    <dgm:pt modelId="{5B95F525-7F35-AF49-9C64-0BB8C604D7C9}" type="parTrans" cxnId="{2B801720-CE86-F246-90CA-70A2C1DA6C99}">
      <dgm:prSet/>
      <dgm:spPr/>
      <dgm:t>
        <a:bodyPr/>
        <a:lstStyle/>
        <a:p>
          <a:endParaRPr lang="en-US"/>
        </a:p>
      </dgm:t>
    </dgm:pt>
    <dgm:pt modelId="{0A52B8D2-E5FC-7B43-9945-B7446A09D6C1}" type="sibTrans" cxnId="{2B801720-CE86-F246-90CA-70A2C1DA6C99}">
      <dgm:prSet/>
      <dgm:spPr/>
      <dgm:t>
        <a:bodyPr/>
        <a:lstStyle/>
        <a:p>
          <a:endParaRPr lang="en-US"/>
        </a:p>
      </dgm:t>
    </dgm:pt>
    <dgm:pt modelId="{C0A88085-1366-CC42-8A55-D066EB06C94A}">
      <dgm:prSet phldrT="[Text]"/>
      <dgm:spPr>
        <a:solidFill>
          <a:srgbClr val="FFC000"/>
        </a:solidFill>
      </dgm:spPr>
      <dgm:t>
        <a:bodyPr/>
        <a:lstStyle/>
        <a:p>
          <a:r>
            <a:rPr lang="en-US" b="1" dirty="0"/>
            <a:t>Deliberations</a:t>
          </a:r>
          <a:r>
            <a:rPr lang="en-US" dirty="0"/>
            <a:t> </a:t>
          </a:r>
        </a:p>
      </dgm:t>
    </dgm:pt>
    <dgm:pt modelId="{030FB01A-97B5-0841-8422-DDC4C7B09339}" type="parTrans" cxnId="{665C0BA3-AFF7-3D41-B53D-9C5481F179FF}">
      <dgm:prSet/>
      <dgm:spPr/>
      <dgm:t>
        <a:bodyPr/>
        <a:lstStyle/>
        <a:p>
          <a:endParaRPr lang="en-US"/>
        </a:p>
      </dgm:t>
    </dgm:pt>
    <dgm:pt modelId="{5644241D-B74A-FF4C-B58A-BC964D394BCB}" type="sibTrans" cxnId="{665C0BA3-AFF7-3D41-B53D-9C5481F179FF}">
      <dgm:prSet/>
      <dgm:spPr/>
      <dgm:t>
        <a:bodyPr/>
        <a:lstStyle/>
        <a:p>
          <a:endParaRPr lang="en-US"/>
        </a:p>
      </dgm:t>
    </dgm:pt>
    <dgm:pt modelId="{3016BC58-3899-3340-81E6-039965EF97AF}">
      <dgm:prSet/>
      <dgm:spPr>
        <a:solidFill>
          <a:srgbClr val="FFC000"/>
        </a:solidFill>
      </dgm:spPr>
      <dgm:t>
        <a:bodyPr/>
        <a:lstStyle/>
        <a:p>
          <a:r>
            <a:rPr lang="en-US" b="1" dirty="0"/>
            <a:t>Certification of Bill of Charges</a:t>
          </a:r>
        </a:p>
      </dgm:t>
    </dgm:pt>
    <dgm:pt modelId="{920057EE-88A9-774B-831D-A83175BF35FA}" type="parTrans" cxnId="{01D955C7-DAF2-1E45-8055-997F3F32042E}">
      <dgm:prSet/>
      <dgm:spPr/>
      <dgm:t>
        <a:bodyPr/>
        <a:lstStyle/>
        <a:p>
          <a:endParaRPr lang="en-US"/>
        </a:p>
      </dgm:t>
    </dgm:pt>
    <dgm:pt modelId="{6B0D75A5-6464-B84A-AE37-E2B0DD16734B}" type="sibTrans" cxnId="{01D955C7-DAF2-1E45-8055-997F3F32042E}">
      <dgm:prSet/>
      <dgm:spPr/>
      <dgm:t>
        <a:bodyPr/>
        <a:lstStyle/>
        <a:p>
          <a:endParaRPr lang="en-US"/>
        </a:p>
      </dgm:t>
    </dgm:pt>
    <dgm:pt modelId="{C77E4E1E-9BDF-D34A-A64B-11305A585DA9}" type="pres">
      <dgm:prSet presAssocID="{35D096E0-0783-0A44-9EE8-EDDD3FBD31E3}" presName="linearFlow" presStyleCnt="0">
        <dgm:presLayoutVars>
          <dgm:resizeHandles val="exact"/>
        </dgm:presLayoutVars>
      </dgm:prSet>
      <dgm:spPr/>
    </dgm:pt>
    <dgm:pt modelId="{CB4AA9E4-8069-3148-96CD-72BA988D2487}" type="pres">
      <dgm:prSet presAssocID="{259C0B50-0BCE-8C4D-98C8-83762F9DFE75}" presName="node" presStyleLbl="node1" presStyleIdx="0" presStyleCnt="4">
        <dgm:presLayoutVars>
          <dgm:bulletEnabled val="1"/>
        </dgm:presLayoutVars>
      </dgm:prSet>
      <dgm:spPr/>
    </dgm:pt>
    <dgm:pt modelId="{AF65DBB3-EC81-6B4B-9756-113717F28FC5}" type="pres">
      <dgm:prSet presAssocID="{CA26B153-CC6D-2D49-ABBA-8415C50295DE}" presName="sibTrans" presStyleLbl="sibTrans2D1" presStyleIdx="0" presStyleCnt="3"/>
      <dgm:spPr/>
    </dgm:pt>
    <dgm:pt modelId="{3BBD3097-8697-3442-9BD0-743E0635E38D}" type="pres">
      <dgm:prSet presAssocID="{CA26B153-CC6D-2D49-ABBA-8415C50295DE}" presName="connectorText" presStyleLbl="sibTrans2D1" presStyleIdx="0" presStyleCnt="3"/>
      <dgm:spPr/>
    </dgm:pt>
    <dgm:pt modelId="{EFC0E988-9846-174F-8C05-3EF84BF22305}" type="pres">
      <dgm:prSet presAssocID="{C55DF933-8814-2F4B-BCEC-AC1F69EE13F2}" presName="node" presStyleLbl="node1" presStyleIdx="1" presStyleCnt="4">
        <dgm:presLayoutVars>
          <dgm:bulletEnabled val="1"/>
        </dgm:presLayoutVars>
      </dgm:prSet>
      <dgm:spPr/>
    </dgm:pt>
    <dgm:pt modelId="{BACC03A1-8A5C-9D4E-9498-B50EDED1F308}" type="pres">
      <dgm:prSet presAssocID="{0A52B8D2-E5FC-7B43-9945-B7446A09D6C1}" presName="sibTrans" presStyleLbl="sibTrans2D1" presStyleIdx="1" presStyleCnt="3"/>
      <dgm:spPr/>
    </dgm:pt>
    <dgm:pt modelId="{4C2D8746-CE57-4349-A910-6CFD83DA592D}" type="pres">
      <dgm:prSet presAssocID="{0A52B8D2-E5FC-7B43-9945-B7446A09D6C1}" presName="connectorText" presStyleLbl="sibTrans2D1" presStyleIdx="1" presStyleCnt="3"/>
      <dgm:spPr/>
    </dgm:pt>
    <dgm:pt modelId="{BD05ED69-A4B0-764B-9905-2D2ACFB31102}" type="pres">
      <dgm:prSet presAssocID="{C0A88085-1366-CC42-8A55-D066EB06C94A}" presName="node" presStyleLbl="node1" presStyleIdx="2" presStyleCnt="4">
        <dgm:presLayoutVars>
          <dgm:bulletEnabled val="1"/>
        </dgm:presLayoutVars>
      </dgm:prSet>
      <dgm:spPr/>
    </dgm:pt>
    <dgm:pt modelId="{1C8FFB5E-7D2D-8147-9BC5-9853D495531E}" type="pres">
      <dgm:prSet presAssocID="{5644241D-B74A-FF4C-B58A-BC964D394BCB}" presName="sibTrans" presStyleLbl="sibTrans2D1" presStyleIdx="2" presStyleCnt="3"/>
      <dgm:spPr/>
    </dgm:pt>
    <dgm:pt modelId="{D31CE2F0-439A-0049-A8C9-10339FA27B0E}" type="pres">
      <dgm:prSet presAssocID="{5644241D-B74A-FF4C-B58A-BC964D394BCB}" presName="connectorText" presStyleLbl="sibTrans2D1" presStyleIdx="2" presStyleCnt="3"/>
      <dgm:spPr/>
    </dgm:pt>
    <dgm:pt modelId="{ACA68082-581A-EC42-B05E-BD489AECCCF4}" type="pres">
      <dgm:prSet presAssocID="{3016BC58-3899-3340-81E6-039965EF97AF}" presName="node" presStyleLbl="node1" presStyleIdx="3" presStyleCnt="4">
        <dgm:presLayoutVars>
          <dgm:bulletEnabled val="1"/>
        </dgm:presLayoutVars>
      </dgm:prSet>
      <dgm:spPr/>
    </dgm:pt>
  </dgm:ptLst>
  <dgm:cxnLst>
    <dgm:cxn modelId="{7BC30907-A4FB-E049-95D3-2D1905BCD2AC}" type="presOf" srcId="{259C0B50-0BCE-8C4D-98C8-83762F9DFE75}" destId="{CB4AA9E4-8069-3148-96CD-72BA988D2487}" srcOrd="0" destOrd="0" presId="urn:microsoft.com/office/officeart/2005/8/layout/process2"/>
    <dgm:cxn modelId="{20875917-6B8C-7749-B8AE-1BCBC2A1B563}" type="presOf" srcId="{CA26B153-CC6D-2D49-ABBA-8415C50295DE}" destId="{3BBD3097-8697-3442-9BD0-743E0635E38D}" srcOrd="1" destOrd="0" presId="urn:microsoft.com/office/officeart/2005/8/layout/process2"/>
    <dgm:cxn modelId="{2B801720-CE86-F246-90CA-70A2C1DA6C99}" srcId="{35D096E0-0783-0A44-9EE8-EDDD3FBD31E3}" destId="{C55DF933-8814-2F4B-BCEC-AC1F69EE13F2}" srcOrd="1" destOrd="0" parTransId="{5B95F525-7F35-AF49-9C64-0BB8C604D7C9}" sibTransId="{0A52B8D2-E5FC-7B43-9945-B7446A09D6C1}"/>
    <dgm:cxn modelId="{35D57920-A8B3-7145-815C-2D1560B7212C}" type="presOf" srcId="{5644241D-B74A-FF4C-B58A-BC964D394BCB}" destId="{1C8FFB5E-7D2D-8147-9BC5-9853D495531E}" srcOrd="0" destOrd="0" presId="urn:microsoft.com/office/officeart/2005/8/layout/process2"/>
    <dgm:cxn modelId="{7E4CF52A-AD7B-1D42-99DF-C9715F910A5C}" type="presOf" srcId="{35D096E0-0783-0A44-9EE8-EDDD3FBD31E3}" destId="{C77E4E1E-9BDF-D34A-A64B-11305A585DA9}" srcOrd="0" destOrd="0" presId="urn:microsoft.com/office/officeart/2005/8/layout/process2"/>
    <dgm:cxn modelId="{20DD384E-E8EE-4C47-9DF1-B26C3431C73B}" type="presOf" srcId="{3016BC58-3899-3340-81E6-039965EF97AF}" destId="{ACA68082-581A-EC42-B05E-BD489AECCCF4}" srcOrd="0" destOrd="0" presId="urn:microsoft.com/office/officeart/2005/8/layout/process2"/>
    <dgm:cxn modelId="{6591A968-97F3-3F4A-98CB-55B9ADC226CD}" type="presOf" srcId="{0A52B8D2-E5FC-7B43-9945-B7446A09D6C1}" destId="{BACC03A1-8A5C-9D4E-9498-B50EDED1F308}" srcOrd="0" destOrd="0" presId="urn:microsoft.com/office/officeart/2005/8/layout/process2"/>
    <dgm:cxn modelId="{AEC7FD92-0377-A44C-A7C6-5A23B50C92AB}" srcId="{35D096E0-0783-0A44-9EE8-EDDD3FBD31E3}" destId="{259C0B50-0BCE-8C4D-98C8-83762F9DFE75}" srcOrd="0" destOrd="0" parTransId="{58356A6E-F5A9-5B4B-98DD-BAEC497173E8}" sibTransId="{CA26B153-CC6D-2D49-ABBA-8415C50295DE}"/>
    <dgm:cxn modelId="{E010A596-5F34-3340-AEF5-733A3F26ED21}" type="presOf" srcId="{C55DF933-8814-2F4B-BCEC-AC1F69EE13F2}" destId="{EFC0E988-9846-174F-8C05-3EF84BF22305}" srcOrd="0" destOrd="0" presId="urn:microsoft.com/office/officeart/2005/8/layout/process2"/>
    <dgm:cxn modelId="{665C0BA3-AFF7-3D41-B53D-9C5481F179FF}" srcId="{35D096E0-0783-0A44-9EE8-EDDD3FBD31E3}" destId="{C0A88085-1366-CC42-8A55-D066EB06C94A}" srcOrd="2" destOrd="0" parTransId="{030FB01A-97B5-0841-8422-DDC4C7B09339}" sibTransId="{5644241D-B74A-FF4C-B58A-BC964D394BCB}"/>
    <dgm:cxn modelId="{D45BC9A4-2AA9-0242-9DCC-CB33F153A5BE}" type="presOf" srcId="{CA26B153-CC6D-2D49-ABBA-8415C50295DE}" destId="{AF65DBB3-EC81-6B4B-9756-113717F28FC5}" srcOrd="0" destOrd="0" presId="urn:microsoft.com/office/officeart/2005/8/layout/process2"/>
    <dgm:cxn modelId="{01D955C7-DAF2-1E45-8055-997F3F32042E}" srcId="{35D096E0-0783-0A44-9EE8-EDDD3FBD31E3}" destId="{3016BC58-3899-3340-81E6-039965EF97AF}" srcOrd="3" destOrd="0" parTransId="{920057EE-88A9-774B-831D-A83175BF35FA}" sibTransId="{6B0D75A5-6464-B84A-AE37-E2B0DD16734B}"/>
    <dgm:cxn modelId="{C21209DF-8329-4F43-B4DF-C01B57695BD9}" type="presOf" srcId="{C0A88085-1366-CC42-8A55-D066EB06C94A}" destId="{BD05ED69-A4B0-764B-9905-2D2ACFB31102}" srcOrd="0" destOrd="0" presId="urn:microsoft.com/office/officeart/2005/8/layout/process2"/>
    <dgm:cxn modelId="{658864EE-BF73-1D40-8BB5-4F78CA75198D}" type="presOf" srcId="{0A52B8D2-E5FC-7B43-9945-B7446A09D6C1}" destId="{4C2D8746-CE57-4349-A910-6CFD83DA592D}" srcOrd="1" destOrd="0" presId="urn:microsoft.com/office/officeart/2005/8/layout/process2"/>
    <dgm:cxn modelId="{50C250F2-6C1E-B141-B059-6282512AA9F7}" type="presOf" srcId="{5644241D-B74A-FF4C-B58A-BC964D394BCB}" destId="{D31CE2F0-439A-0049-A8C9-10339FA27B0E}" srcOrd="1" destOrd="0" presId="urn:microsoft.com/office/officeart/2005/8/layout/process2"/>
    <dgm:cxn modelId="{42D6616D-E64C-224A-B02B-0E8776C91220}" type="presParOf" srcId="{C77E4E1E-9BDF-D34A-A64B-11305A585DA9}" destId="{CB4AA9E4-8069-3148-96CD-72BA988D2487}" srcOrd="0" destOrd="0" presId="urn:microsoft.com/office/officeart/2005/8/layout/process2"/>
    <dgm:cxn modelId="{C6523776-84BD-604F-8BA6-5BEC4E1A2C6D}" type="presParOf" srcId="{C77E4E1E-9BDF-D34A-A64B-11305A585DA9}" destId="{AF65DBB3-EC81-6B4B-9756-113717F28FC5}" srcOrd="1" destOrd="0" presId="urn:microsoft.com/office/officeart/2005/8/layout/process2"/>
    <dgm:cxn modelId="{9A65E3EE-8C00-F047-87C5-2D56F9470B9C}" type="presParOf" srcId="{AF65DBB3-EC81-6B4B-9756-113717F28FC5}" destId="{3BBD3097-8697-3442-9BD0-743E0635E38D}" srcOrd="0" destOrd="0" presId="urn:microsoft.com/office/officeart/2005/8/layout/process2"/>
    <dgm:cxn modelId="{9591E68F-3AAF-3941-A03B-29362E6A7FEF}" type="presParOf" srcId="{C77E4E1E-9BDF-D34A-A64B-11305A585DA9}" destId="{EFC0E988-9846-174F-8C05-3EF84BF22305}" srcOrd="2" destOrd="0" presId="urn:microsoft.com/office/officeart/2005/8/layout/process2"/>
    <dgm:cxn modelId="{680CB070-E8B1-D244-9C38-B8F4EFF74537}" type="presParOf" srcId="{C77E4E1E-9BDF-D34A-A64B-11305A585DA9}" destId="{BACC03A1-8A5C-9D4E-9498-B50EDED1F308}" srcOrd="3" destOrd="0" presId="urn:microsoft.com/office/officeart/2005/8/layout/process2"/>
    <dgm:cxn modelId="{208B7D02-7E23-9A4C-97C2-E15E4D549040}" type="presParOf" srcId="{BACC03A1-8A5C-9D4E-9498-B50EDED1F308}" destId="{4C2D8746-CE57-4349-A910-6CFD83DA592D}" srcOrd="0" destOrd="0" presId="urn:microsoft.com/office/officeart/2005/8/layout/process2"/>
    <dgm:cxn modelId="{05E993EC-007B-EB42-AFA0-B049E87ED287}" type="presParOf" srcId="{C77E4E1E-9BDF-D34A-A64B-11305A585DA9}" destId="{BD05ED69-A4B0-764B-9905-2D2ACFB31102}" srcOrd="4" destOrd="0" presId="urn:microsoft.com/office/officeart/2005/8/layout/process2"/>
    <dgm:cxn modelId="{7B172BE9-5154-DD4D-A4B8-C2422456D71E}" type="presParOf" srcId="{C77E4E1E-9BDF-D34A-A64B-11305A585DA9}" destId="{1C8FFB5E-7D2D-8147-9BC5-9853D495531E}" srcOrd="5" destOrd="0" presId="urn:microsoft.com/office/officeart/2005/8/layout/process2"/>
    <dgm:cxn modelId="{E64805BF-0E98-C843-AF88-2BD04A476C5C}" type="presParOf" srcId="{1C8FFB5E-7D2D-8147-9BC5-9853D495531E}" destId="{D31CE2F0-439A-0049-A8C9-10339FA27B0E}" srcOrd="0" destOrd="0" presId="urn:microsoft.com/office/officeart/2005/8/layout/process2"/>
    <dgm:cxn modelId="{4DFFF34A-0437-6640-9BE0-01B96E20A223}" type="presParOf" srcId="{C77E4E1E-9BDF-D34A-A64B-11305A585DA9}" destId="{ACA68082-581A-EC42-B05E-BD489AECCCF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64F93AB-3609-AD4B-AA72-22667BABBFBE}"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194F1319-6F76-604F-B389-3D95356A7409}">
      <dgm:prSet phldrT="[Text]"/>
      <dgm:spPr>
        <a:solidFill>
          <a:srgbClr val="FFC000"/>
        </a:solidFill>
      </dgm:spPr>
      <dgm:t>
        <a:bodyPr/>
        <a:lstStyle/>
        <a:p>
          <a:r>
            <a:rPr lang="en-US" b="1" dirty="0"/>
            <a:t>COI certifies</a:t>
          </a:r>
        </a:p>
        <a:p>
          <a:r>
            <a:rPr lang="en-US" b="1" dirty="0"/>
            <a:t>NO bill of charges</a:t>
          </a:r>
        </a:p>
      </dgm:t>
    </dgm:pt>
    <dgm:pt modelId="{333A0619-AF66-8744-AA27-0343B73B067D}" type="parTrans" cxnId="{5F9547CB-A7E6-8E4B-A419-C5E8F433D73F}">
      <dgm:prSet/>
      <dgm:spPr/>
      <dgm:t>
        <a:bodyPr/>
        <a:lstStyle/>
        <a:p>
          <a:endParaRPr lang="en-US"/>
        </a:p>
      </dgm:t>
    </dgm:pt>
    <dgm:pt modelId="{C8F8643C-5957-B341-BDFB-2697522595FF}" type="sibTrans" cxnId="{5F9547CB-A7E6-8E4B-A419-C5E8F433D73F}">
      <dgm:prSet/>
      <dgm:spPr/>
      <dgm:t>
        <a:bodyPr/>
        <a:lstStyle/>
        <a:p>
          <a:endParaRPr lang="en-US"/>
        </a:p>
      </dgm:t>
    </dgm:pt>
    <dgm:pt modelId="{3D7255B3-E717-B44C-AF51-592D3CD359E7}">
      <dgm:prSet phldrT="[Text]"/>
      <dgm:spPr>
        <a:solidFill>
          <a:srgbClr val="00B0F0"/>
        </a:solidFill>
      </dgm:spPr>
      <dgm:t>
        <a:bodyPr/>
        <a:lstStyle/>
        <a:p>
          <a:r>
            <a:rPr lang="en-US" b="1" dirty="0"/>
            <a:t>Counsel for the Church refers case back to Bishop with recommendation to:</a:t>
          </a:r>
        </a:p>
      </dgm:t>
    </dgm:pt>
    <dgm:pt modelId="{10919816-3A7B-B346-B24A-1EECF2BA1D98}" type="parTrans" cxnId="{BAC8D9B9-E46C-3943-A5DB-5CD9A1F32530}">
      <dgm:prSet/>
      <dgm:spPr>
        <a:ln w="25400">
          <a:solidFill>
            <a:srgbClr val="00B0F0"/>
          </a:solidFill>
        </a:ln>
      </dgm:spPr>
      <dgm:t>
        <a:bodyPr/>
        <a:lstStyle/>
        <a:p>
          <a:endParaRPr lang="en-US"/>
        </a:p>
      </dgm:t>
    </dgm:pt>
    <dgm:pt modelId="{862ED439-B146-AF41-9514-1A5656D06342}" type="sibTrans" cxnId="{BAC8D9B9-E46C-3943-A5DB-5CD9A1F32530}">
      <dgm:prSet/>
      <dgm:spPr/>
      <dgm:t>
        <a:bodyPr/>
        <a:lstStyle/>
        <a:p>
          <a:endParaRPr lang="en-US"/>
        </a:p>
      </dgm:t>
    </dgm:pt>
    <dgm:pt modelId="{C1A1A28A-1815-A643-A100-37797A0D0F1C}">
      <dgm:prSet phldrT="[Text]"/>
      <dgm:spPr>
        <a:solidFill>
          <a:srgbClr val="00B0F0"/>
        </a:solidFill>
      </dgm:spPr>
      <dgm:t>
        <a:bodyPr/>
        <a:lstStyle/>
        <a:p>
          <a:r>
            <a:rPr lang="en-US" b="1" dirty="0"/>
            <a:t>Dismiss case with consent of Cabinet under ¶ 363.5(f)(1)</a:t>
          </a:r>
        </a:p>
      </dgm:t>
    </dgm:pt>
    <dgm:pt modelId="{43E681E8-E29B-0D44-A028-177133D153A9}" type="parTrans" cxnId="{B38A4089-1D13-5A4B-8691-9E1F0E462D60}">
      <dgm:prSet/>
      <dgm:spPr>
        <a:ln w="25400">
          <a:solidFill>
            <a:srgbClr val="00B0F0"/>
          </a:solidFill>
        </a:ln>
      </dgm:spPr>
      <dgm:t>
        <a:bodyPr/>
        <a:lstStyle/>
        <a:p>
          <a:endParaRPr lang="en-US"/>
        </a:p>
      </dgm:t>
    </dgm:pt>
    <dgm:pt modelId="{55BCE79D-44E3-074A-ACD8-48A8355CE983}" type="sibTrans" cxnId="{B38A4089-1D13-5A4B-8691-9E1F0E462D60}">
      <dgm:prSet/>
      <dgm:spPr/>
      <dgm:t>
        <a:bodyPr/>
        <a:lstStyle/>
        <a:p>
          <a:endParaRPr lang="en-US"/>
        </a:p>
      </dgm:t>
    </dgm:pt>
    <dgm:pt modelId="{AEC18544-B892-DA4C-A9BD-C6C2AC1D73F9}">
      <dgm:prSet phldrT="[Text]"/>
      <dgm:spPr>
        <a:solidFill>
          <a:srgbClr val="92D050"/>
        </a:solidFill>
      </dgm:spPr>
      <dgm:t>
        <a:bodyPr/>
        <a:lstStyle/>
        <a:p>
          <a:r>
            <a:rPr lang="en-US" b="1" dirty="0"/>
            <a:t>Refer case to BOM as administrative matter under ¶¶ 355, 364</a:t>
          </a:r>
        </a:p>
      </dgm:t>
    </dgm:pt>
    <dgm:pt modelId="{140E59E3-6911-724A-8A99-17507D464427}" type="parTrans" cxnId="{D4CC36DD-D096-D043-9717-65ECCDF942CA}">
      <dgm:prSet/>
      <dgm:spPr>
        <a:ln w="25400">
          <a:solidFill>
            <a:srgbClr val="92D050"/>
          </a:solidFill>
        </a:ln>
      </dgm:spPr>
      <dgm:t>
        <a:bodyPr/>
        <a:lstStyle/>
        <a:p>
          <a:endParaRPr lang="en-US"/>
        </a:p>
      </dgm:t>
    </dgm:pt>
    <dgm:pt modelId="{EFCA5DBE-F14E-BC4B-8A22-4F1069B2FF87}" type="sibTrans" cxnId="{D4CC36DD-D096-D043-9717-65ECCDF942CA}">
      <dgm:prSet/>
      <dgm:spPr/>
      <dgm:t>
        <a:bodyPr/>
        <a:lstStyle/>
        <a:p>
          <a:endParaRPr lang="en-US"/>
        </a:p>
      </dgm:t>
    </dgm:pt>
    <dgm:pt modelId="{0AE8F152-179A-F64D-86E2-4597E8B0C676}">
      <dgm:prSet phldrT="[Text]"/>
      <dgm:spPr>
        <a:solidFill>
          <a:srgbClr val="FFC000"/>
        </a:solidFill>
      </dgm:spPr>
      <dgm:t>
        <a:bodyPr/>
        <a:lstStyle/>
        <a:p>
          <a:r>
            <a:rPr lang="en-US" b="1" dirty="0"/>
            <a:t>Counsel for the Church files interlocutory appeal under ¶ 2716.10</a:t>
          </a:r>
        </a:p>
      </dgm:t>
    </dgm:pt>
    <dgm:pt modelId="{26F328A6-5886-304D-8FC4-4CB01DD46AEE}" type="parTrans" cxnId="{03648388-F844-904E-8753-4E84B7C49BA8}">
      <dgm:prSet/>
      <dgm:spPr>
        <a:ln w="25400">
          <a:solidFill>
            <a:srgbClr val="FFC000"/>
          </a:solidFill>
        </a:ln>
      </dgm:spPr>
      <dgm:t>
        <a:bodyPr/>
        <a:lstStyle/>
        <a:p>
          <a:endParaRPr lang="en-US"/>
        </a:p>
      </dgm:t>
    </dgm:pt>
    <dgm:pt modelId="{7A93227B-06E2-7C48-95AB-A043E5546FB3}" type="sibTrans" cxnId="{03648388-F844-904E-8753-4E84B7C49BA8}">
      <dgm:prSet/>
      <dgm:spPr/>
      <dgm:t>
        <a:bodyPr/>
        <a:lstStyle/>
        <a:p>
          <a:endParaRPr lang="en-US"/>
        </a:p>
      </dgm:t>
    </dgm:pt>
    <dgm:pt modelId="{80AFE8D3-AB42-0A4C-B2DC-11390180FF2B}">
      <dgm:prSet phldrT="[Text]" custT="1"/>
      <dgm:spPr>
        <a:solidFill>
          <a:srgbClr val="FFC000"/>
        </a:solidFill>
      </dgm:spPr>
      <dgm:t>
        <a:bodyPr/>
        <a:lstStyle/>
        <a:p>
          <a:r>
            <a:rPr lang="en-US" sz="1500" b="1" dirty="0"/>
            <a:t>Committee on Appeals</a:t>
          </a:r>
        </a:p>
        <a:p>
          <a:r>
            <a:rPr lang="en-US" sz="1700" b="1" dirty="0"/>
            <a:t>Judicial Council</a:t>
          </a:r>
        </a:p>
      </dgm:t>
    </dgm:pt>
    <dgm:pt modelId="{8019C155-DDC6-E047-974D-2366F5199826}" type="parTrans" cxnId="{94EF608D-5514-594D-80EC-F22C4078CFFE}">
      <dgm:prSet/>
      <dgm:spPr>
        <a:ln w="25400">
          <a:solidFill>
            <a:srgbClr val="FFC000"/>
          </a:solidFill>
        </a:ln>
      </dgm:spPr>
      <dgm:t>
        <a:bodyPr/>
        <a:lstStyle/>
        <a:p>
          <a:endParaRPr lang="en-US"/>
        </a:p>
      </dgm:t>
    </dgm:pt>
    <dgm:pt modelId="{EA6BDE63-CD82-DC40-AED7-8209CAB039C0}" type="sibTrans" cxnId="{94EF608D-5514-594D-80EC-F22C4078CFFE}">
      <dgm:prSet/>
      <dgm:spPr/>
      <dgm:t>
        <a:bodyPr/>
        <a:lstStyle/>
        <a:p>
          <a:endParaRPr lang="en-US"/>
        </a:p>
      </dgm:t>
    </dgm:pt>
    <dgm:pt modelId="{C5E8EA7D-FDA7-0F45-B591-9B11254D0FA7}">
      <dgm:prSet/>
      <dgm:spPr>
        <a:solidFill>
          <a:schemeClr val="accent2">
            <a:lumMod val="75000"/>
          </a:schemeClr>
        </a:solidFill>
      </dgm:spPr>
      <dgm:t>
        <a:bodyPr/>
        <a:lstStyle/>
        <a:p>
          <a:r>
            <a:rPr lang="en-US" b="1" dirty="0"/>
            <a:t>Initiate mediated attempt to produce just resolution under  ¶ 363.5(f)(2)</a:t>
          </a:r>
        </a:p>
      </dgm:t>
    </dgm:pt>
    <dgm:pt modelId="{02338FE5-9EB8-A944-B734-249FA6F6934A}" type="parTrans" cxnId="{8F29D9F2-3682-EE40-B729-9B736563FEDB}">
      <dgm:prSet/>
      <dgm:spPr/>
      <dgm:t>
        <a:bodyPr/>
        <a:lstStyle/>
        <a:p>
          <a:endParaRPr lang="en-US"/>
        </a:p>
      </dgm:t>
    </dgm:pt>
    <dgm:pt modelId="{B33C1FD2-DBB3-3E4A-96A9-CB4EBD7C7CB4}" type="sibTrans" cxnId="{8F29D9F2-3682-EE40-B729-9B736563FEDB}">
      <dgm:prSet/>
      <dgm:spPr/>
      <dgm:t>
        <a:bodyPr/>
        <a:lstStyle/>
        <a:p>
          <a:endParaRPr lang="en-US"/>
        </a:p>
      </dgm:t>
    </dgm:pt>
    <dgm:pt modelId="{0DF67E47-905C-7043-82E3-F792FBCDF5B6}" type="pres">
      <dgm:prSet presAssocID="{964F93AB-3609-AD4B-AA72-22667BABBFBE}" presName="diagram" presStyleCnt="0">
        <dgm:presLayoutVars>
          <dgm:chPref val="1"/>
          <dgm:dir/>
          <dgm:animOne val="branch"/>
          <dgm:animLvl val="lvl"/>
          <dgm:resizeHandles val="exact"/>
        </dgm:presLayoutVars>
      </dgm:prSet>
      <dgm:spPr/>
    </dgm:pt>
    <dgm:pt modelId="{A3E1B9D2-B715-6D48-A8D1-2E709A53111E}" type="pres">
      <dgm:prSet presAssocID="{194F1319-6F76-604F-B389-3D95356A7409}" presName="root1" presStyleCnt="0"/>
      <dgm:spPr/>
    </dgm:pt>
    <dgm:pt modelId="{F6D0CAEB-699E-E54C-8C86-DECF85FC91F7}" type="pres">
      <dgm:prSet presAssocID="{194F1319-6F76-604F-B389-3D95356A7409}" presName="LevelOneTextNode" presStyleLbl="node0" presStyleIdx="0" presStyleCnt="1">
        <dgm:presLayoutVars>
          <dgm:chPref val="3"/>
        </dgm:presLayoutVars>
      </dgm:prSet>
      <dgm:spPr/>
    </dgm:pt>
    <dgm:pt modelId="{424EE530-F440-CB4E-A224-8D09EECEE298}" type="pres">
      <dgm:prSet presAssocID="{194F1319-6F76-604F-B389-3D95356A7409}" presName="level2hierChild" presStyleCnt="0"/>
      <dgm:spPr/>
    </dgm:pt>
    <dgm:pt modelId="{6A217E9B-2AA6-E34B-8BB9-A9B9C1EC71FC}" type="pres">
      <dgm:prSet presAssocID="{10919816-3A7B-B346-B24A-1EECF2BA1D98}" presName="conn2-1" presStyleLbl="parChTrans1D2" presStyleIdx="0" presStyleCnt="2"/>
      <dgm:spPr/>
    </dgm:pt>
    <dgm:pt modelId="{DA522CF4-4B76-D54E-82ED-27A531A60ED1}" type="pres">
      <dgm:prSet presAssocID="{10919816-3A7B-B346-B24A-1EECF2BA1D98}" presName="connTx" presStyleLbl="parChTrans1D2" presStyleIdx="0" presStyleCnt="2"/>
      <dgm:spPr/>
    </dgm:pt>
    <dgm:pt modelId="{C778E895-54AB-0946-A4A8-DBEE18F4C815}" type="pres">
      <dgm:prSet presAssocID="{3D7255B3-E717-B44C-AF51-592D3CD359E7}" presName="root2" presStyleCnt="0"/>
      <dgm:spPr/>
    </dgm:pt>
    <dgm:pt modelId="{50082DAE-820B-2346-B01C-B1280B52BC22}" type="pres">
      <dgm:prSet presAssocID="{3D7255B3-E717-B44C-AF51-592D3CD359E7}" presName="LevelTwoTextNode" presStyleLbl="node2" presStyleIdx="0" presStyleCnt="2">
        <dgm:presLayoutVars>
          <dgm:chPref val="3"/>
        </dgm:presLayoutVars>
      </dgm:prSet>
      <dgm:spPr/>
    </dgm:pt>
    <dgm:pt modelId="{0DC92370-3A5B-9746-965A-434DD96D4951}" type="pres">
      <dgm:prSet presAssocID="{3D7255B3-E717-B44C-AF51-592D3CD359E7}" presName="level3hierChild" presStyleCnt="0"/>
      <dgm:spPr/>
    </dgm:pt>
    <dgm:pt modelId="{318B2308-EA6E-584C-9626-53B5608450EB}" type="pres">
      <dgm:prSet presAssocID="{43E681E8-E29B-0D44-A028-177133D153A9}" presName="conn2-1" presStyleLbl="parChTrans1D3" presStyleIdx="0" presStyleCnt="4"/>
      <dgm:spPr/>
    </dgm:pt>
    <dgm:pt modelId="{0352C248-EEEC-FF48-A742-3DD67A1F626F}" type="pres">
      <dgm:prSet presAssocID="{43E681E8-E29B-0D44-A028-177133D153A9}" presName="connTx" presStyleLbl="parChTrans1D3" presStyleIdx="0" presStyleCnt="4"/>
      <dgm:spPr/>
    </dgm:pt>
    <dgm:pt modelId="{7484C297-0912-4A41-B624-168244FDEC4E}" type="pres">
      <dgm:prSet presAssocID="{C1A1A28A-1815-A643-A100-37797A0D0F1C}" presName="root2" presStyleCnt="0"/>
      <dgm:spPr/>
    </dgm:pt>
    <dgm:pt modelId="{28CA1681-5876-FA40-9055-B70E566BCDF3}" type="pres">
      <dgm:prSet presAssocID="{C1A1A28A-1815-A643-A100-37797A0D0F1C}" presName="LevelTwoTextNode" presStyleLbl="node3" presStyleIdx="0" presStyleCnt="4">
        <dgm:presLayoutVars>
          <dgm:chPref val="3"/>
        </dgm:presLayoutVars>
      </dgm:prSet>
      <dgm:spPr/>
    </dgm:pt>
    <dgm:pt modelId="{36482F24-3EEC-BB42-91A9-736EECC23F44}" type="pres">
      <dgm:prSet presAssocID="{C1A1A28A-1815-A643-A100-37797A0D0F1C}" presName="level3hierChild" presStyleCnt="0"/>
      <dgm:spPr/>
    </dgm:pt>
    <dgm:pt modelId="{B41A1F7F-8211-9E43-AE6B-8F0423ECB7DE}" type="pres">
      <dgm:prSet presAssocID="{02338FE5-9EB8-A944-B734-249FA6F6934A}" presName="conn2-1" presStyleLbl="parChTrans1D3" presStyleIdx="1" presStyleCnt="4"/>
      <dgm:spPr/>
    </dgm:pt>
    <dgm:pt modelId="{2D61E928-7ABA-2D48-9002-547D9009DD9F}" type="pres">
      <dgm:prSet presAssocID="{02338FE5-9EB8-A944-B734-249FA6F6934A}" presName="connTx" presStyleLbl="parChTrans1D3" presStyleIdx="1" presStyleCnt="4"/>
      <dgm:spPr/>
    </dgm:pt>
    <dgm:pt modelId="{7C532391-CAAE-F84A-A56A-23E48FD2373D}" type="pres">
      <dgm:prSet presAssocID="{C5E8EA7D-FDA7-0F45-B591-9B11254D0FA7}" presName="root2" presStyleCnt="0"/>
      <dgm:spPr/>
    </dgm:pt>
    <dgm:pt modelId="{327D0536-9C33-5C45-A0BE-D3CE6F37F417}" type="pres">
      <dgm:prSet presAssocID="{C5E8EA7D-FDA7-0F45-B591-9B11254D0FA7}" presName="LevelTwoTextNode" presStyleLbl="node3" presStyleIdx="1" presStyleCnt="4">
        <dgm:presLayoutVars>
          <dgm:chPref val="3"/>
        </dgm:presLayoutVars>
      </dgm:prSet>
      <dgm:spPr/>
    </dgm:pt>
    <dgm:pt modelId="{A6CBE832-1330-F34C-8535-E04E8AD8364D}" type="pres">
      <dgm:prSet presAssocID="{C5E8EA7D-FDA7-0F45-B591-9B11254D0FA7}" presName="level3hierChild" presStyleCnt="0"/>
      <dgm:spPr/>
    </dgm:pt>
    <dgm:pt modelId="{030D8235-8CA5-5548-A95A-4078FF6EAB49}" type="pres">
      <dgm:prSet presAssocID="{140E59E3-6911-724A-8A99-17507D464427}" presName="conn2-1" presStyleLbl="parChTrans1D3" presStyleIdx="2" presStyleCnt="4"/>
      <dgm:spPr/>
    </dgm:pt>
    <dgm:pt modelId="{7E7DB70D-5E0A-464F-861A-91136CEC168C}" type="pres">
      <dgm:prSet presAssocID="{140E59E3-6911-724A-8A99-17507D464427}" presName="connTx" presStyleLbl="parChTrans1D3" presStyleIdx="2" presStyleCnt="4"/>
      <dgm:spPr/>
    </dgm:pt>
    <dgm:pt modelId="{5C5B3551-7227-0D40-B153-950AA0E235D3}" type="pres">
      <dgm:prSet presAssocID="{AEC18544-B892-DA4C-A9BD-C6C2AC1D73F9}" presName="root2" presStyleCnt="0"/>
      <dgm:spPr/>
    </dgm:pt>
    <dgm:pt modelId="{69B1291D-B64E-0F40-B902-F87BE1E58A06}" type="pres">
      <dgm:prSet presAssocID="{AEC18544-B892-DA4C-A9BD-C6C2AC1D73F9}" presName="LevelTwoTextNode" presStyleLbl="node3" presStyleIdx="2" presStyleCnt="4">
        <dgm:presLayoutVars>
          <dgm:chPref val="3"/>
        </dgm:presLayoutVars>
      </dgm:prSet>
      <dgm:spPr/>
    </dgm:pt>
    <dgm:pt modelId="{3020C9ED-5D7C-BE4C-95E3-4ED02FCCF5BD}" type="pres">
      <dgm:prSet presAssocID="{AEC18544-B892-DA4C-A9BD-C6C2AC1D73F9}" presName="level3hierChild" presStyleCnt="0"/>
      <dgm:spPr/>
    </dgm:pt>
    <dgm:pt modelId="{03BA18A2-BC55-E546-8C1D-76C4B4274FA8}" type="pres">
      <dgm:prSet presAssocID="{26F328A6-5886-304D-8FC4-4CB01DD46AEE}" presName="conn2-1" presStyleLbl="parChTrans1D2" presStyleIdx="1" presStyleCnt="2"/>
      <dgm:spPr/>
    </dgm:pt>
    <dgm:pt modelId="{F45DA807-34C9-584C-978A-7FD8F018248C}" type="pres">
      <dgm:prSet presAssocID="{26F328A6-5886-304D-8FC4-4CB01DD46AEE}" presName="connTx" presStyleLbl="parChTrans1D2" presStyleIdx="1" presStyleCnt="2"/>
      <dgm:spPr/>
    </dgm:pt>
    <dgm:pt modelId="{312CA632-6B5D-A149-A0C6-53F009160A15}" type="pres">
      <dgm:prSet presAssocID="{0AE8F152-179A-F64D-86E2-4597E8B0C676}" presName="root2" presStyleCnt="0"/>
      <dgm:spPr/>
    </dgm:pt>
    <dgm:pt modelId="{343BA040-9E9D-2646-AA96-D7CEC43754A7}" type="pres">
      <dgm:prSet presAssocID="{0AE8F152-179A-F64D-86E2-4597E8B0C676}" presName="LevelTwoTextNode" presStyleLbl="node2" presStyleIdx="1" presStyleCnt="2">
        <dgm:presLayoutVars>
          <dgm:chPref val="3"/>
        </dgm:presLayoutVars>
      </dgm:prSet>
      <dgm:spPr/>
    </dgm:pt>
    <dgm:pt modelId="{125E1E5B-EA6A-7144-B8BB-14BB7E492687}" type="pres">
      <dgm:prSet presAssocID="{0AE8F152-179A-F64D-86E2-4597E8B0C676}" presName="level3hierChild" presStyleCnt="0"/>
      <dgm:spPr/>
    </dgm:pt>
    <dgm:pt modelId="{37949C2A-7790-1449-B7A4-0455D2537384}" type="pres">
      <dgm:prSet presAssocID="{8019C155-DDC6-E047-974D-2366F5199826}" presName="conn2-1" presStyleLbl="parChTrans1D3" presStyleIdx="3" presStyleCnt="4"/>
      <dgm:spPr/>
    </dgm:pt>
    <dgm:pt modelId="{7C9BC91E-B6E3-4346-8642-01C530A26831}" type="pres">
      <dgm:prSet presAssocID="{8019C155-DDC6-E047-974D-2366F5199826}" presName="connTx" presStyleLbl="parChTrans1D3" presStyleIdx="3" presStyleCnt="4"/>
      <dgm:spPr/>
    </dgm:pt>
    <dgm:pt modelId="{8ECF119B-5CD5-E54E-A730-57696B2558B9}" type="pres">
      <dgm:prSet presAssocID="{80AFE8D3-AB42-0A4C-B2DC-11390180FF2B}" presName="root2" presStyleCnt="0"/>
      <dgm:spPr/>
    </dgm:pt>
    <dgm:pt modelId="{10E49CD9-3428-CD4F-AF6F-310039375AA1}" type="pres">
      <dgm:prSet presAssocID="{80AFE8D3-AB42-0A4C-B2DC-11390180FF2B}" presName="LevelTwoTextNode" presStyleLbl="node3" presStyleIdx="3" presStyleCnt="4">
        <dgm:presLayoutVars>
          <dgm:chPref val="3"/>
        </dgm:presLayoutVars>
      </dgm:prSet>
      <dgm:spPr/>
    </dgm:pt>
    <dgm:pt modelId="{57970B9F-F2AE-C942-93FE-C7FD105AEEE4}" type="pres">
      <dgm:prSet presAssocID="{80AFE8D3-AB42-0A4C-B2DC-11390180FF2B}" presName="level3hierChild" presStyleCnt="0"/>
      <dgm:spPr/>
    </dgm:pt>
  </dgm:ptLst>
  <dgm:cxnLst>
    <dgm:cxn modelId="{DFA9960E-F946-3445-9292-44029F818BD1}" type="presOf" srcId="{02338FE5-9EB8-A944-B734-249FA6F6934A}" destId="{B41A1F7F-8211-9E43-AE6B-8F0423ECB7DE}" srcOrd="0" destOrd="0" presId="urn:microsoft.com/office/officeart/2005/8/layout/hierarchy2"/>
    <dgm:cxn modelId="{E6DE052C-FCA1-C949-A997-2846D846B127}" type="presOf" srcId="{140E59E3-6911-724A-8A99-17507D464427}" destId="{030D8235-8CA5-5548-A95A-4078FF6EAB49}" srcOrd="0" destOrd="0" presId="urn:microsoft.com/office/officeart/2005/8/layout/hierarchy2"/>
    <dgm:cxn modelId="{0225363E-FD4C-C943-8EE4-18B88283DA8D}" type="presOf" srcId="{02338FE5-9EB8-A944-B734-249FA6F6934A}" destId="{2D61E928-7ABA-2D48-9002-547D9009DD9F}" srcOrd="1" destOrd="0" presId="urn:microsoft.com/office/officeart/2005/8/layout/hierarchy2"/>
    <dgm:cxn modelId="{62D74955-E173-F748-BFE4-5F0C0672059B}" type="presOf" srcId="{26F328A6-5886-304D-8FC4-4CB01DD46AEE}" destId="{03BA18A2-BC55-E546-8C1D-76C4B4274FA8}" srcOrd="0" destOrd="0" presId="urn:microsoft.com/office/officeart/2005/8/layout/hierarchy2"/>
    <dgm:cxn modelId="{668A0064-0979-0F40-84F7-11EBD761AFD7}" type="presOf" srcId="{43E681E8-E29B-0D44-A028-177133D153A9}" destId="{318B2308-EA6E-584C-9626-53B5608450EB}" srcOrd="0" destOrd="0" presId="urn:microsoft.com/office/officeart/2005/8/layout/hierarchy2"/>
    <dgm:cxn modelId="{665A636E-EE60-6E45-B705-189870707B5A}" type="presOf" srcId="{10919816-3A7B-B346-B24A-1EECF2BA1D98}" destId="{6A217E9B-2AA6-E34B-8BB9-A9B9C1EC71FC}" srcOrd="0" destOrd="0" presId="urn:microsoft.com/office/officeart/2005/8/layout/hierarchy2"/>
    <dgm:cxn modelId="{0652B373-62DB-8748-AA20-0EEE963ED646}" type="presOf" srcId="{43E681E8-E29B-0D44-A028-177133D153A9}" destId="{0352C248-EEEC-FF48-A742-3DD67A1F626F}" srcOrd="1" destOrd="0" presId="urn:microsoft.com/office/officeart/2005/8/layout/hierarchy2"/>
    <dgm:cxn modelId="{6D839175-C38F-AC41-9E02-EC0E8EB65698}" type="presOf" srcId="{8019C155-DDC6-E047-974D-2366F5199826}" destId="{7C9BC91E-B6E3-4346-8642-01C530A26831}" srcOrd="1" destOrd="0" presId="urn:microsoft.com/office/officeart/2005/8/layout/hierarchy2"/>
    <dgm:cxn modelId="{0FFA0177-0B44-FD49-829D-C4428233D50E}" type="presOf" srcId="{964F93AB-3609-AD4B-AA72-22667BABBFBE}" destId="{0DF67E47-905C-7043-82E3-F792FBCDF5B6}" srcOrd="0" destOrd="0" presId="urn:microsoft.com/office/officeart/2005/8/layout/hierarchy2"/>
    <dgm:cxn modelId="{BDADAA87-A636-514D-991F-9578C040A1EA}" type="presOf" srcId="{AEC18544-B892-DA4C-A9BD-C6C2AC1D73F9}" destId="{69B1291D-B64E-0F40-B902-F87BE1E58A06}" srcOrd="0" destOrd="0" presId="urn:microsoft.com/office/officeart/2005/8/layout/hierarchy2"/>
    <dgm:cxn modelId="{03648388-F844-904E-8753-4E84B7C49BA8}" srcId="{194F1319-6F76-604F-B389-3D95356A7409}" destId="{0AE8F152-179A-F64D-86E2-4597E8B0C676}" srcOrd="1" destOrd="0" parTransId="{26F328A6-5886-304D-8FC4-4CB01DD46AEE}" sibTransId="{7A93227B-06E2-7C48-95AB-A043E5546FB3}"/>
    <dgm:cxn modelId="{B38A4089-1D13-5A4B-8691-9E1F0E462D60}" srcId="{3D7255B3-E717-B44C-AF51-592D3CD359E7}" destId="{C1A1A28A-1815-A643-A100-37797A0D0F1C}" srcOrd="0" destOrd="0" parTransId="{43E681E8-E29B-0D44-A028-177133D153A9}" sibTransId="{55BCE79D-44E3-074A-ACD8-48A8355CE983}"/>
    <dgm:cxn modelId="{386BBB89-14DB-2F40-B102-C39B656EFFFF}" type="presOf" srcId="{3D7255B3-E717-B44C-AF51-592D3CD359E7}" destId="{50082DAE-820B-2346-B01C-B1280B52BC22}" srcOrd="0" destOrd="0" presId="urn:microsoft.com/office/officeart/2005/8/layout/hierarchy2"/>
    <dgm:cxn modelId="{94EF608D-5514-594D-80EC-F22C4078CFFE}" srcId="{0AE8F152-179A-F64D-86E2-4597E8B0C676}" destId="{80AFE8D3-AB42-0A4C-B2DC-11390180FF2B}" srcOrd="0" destOrd="0" parTransId="{8019C155-DDC6-E047-974D-2366F5199826}" sibTransId="{EA6BDE63-CD82-DC40-AED7-8209CAB039C0}"/>
    <dgm:cxn modelId="{18F78F96-DDE4-D642-8EE3-9CC634B10DB2}" type="presOf" srcId="{8019C155-DDC6-E047-974D-2366F5199826}" destId="{37949C2A-7790-1449-B7A4-0455D2537384}" srcOrd="0" destOrd="0" presId="urn:microsoft.com/office/officeart/2005/8/layout/hierarchy2"/>
    <dgm:cxn modelId="{F6369D96-4142-F340-A317-F602CF213F51}" type="presOf" srcId="{140E59E3-6911-724A-8A99-17507D464427}" destId="{7E7DB70D-5E0A-464F-861A-91136CEC168C}" srcOrd="1" destOrd="0" presId="urn:microsoft.com/office/officeart/2005/8/layout/hierarchy2"/>
    <dgm:cxn modelId="{1347D1A0-7EC9-9449-BA02-31AF11E0AE85}" type="presOf" srcId="{194F1319-6F76-604F-B389-3D95356A7409}" destId="{F6D0CAEB-699E-E54C-8C86-DECF85FC91F7}" srcOrd="0" destOrd="0" presId="urn:microsoft.com/office/officeart/2005/8/layout/hierarchy2"/>
    <dgm:cxn modelId="{2472E0B2-90FD-9041-92EB-984DFF55EC30}" type="presOf" srcId="{10919816-3A7B-B346-B24A-1EECF2BA1D98}" destId="{DA522CF4-4B76-D54E-82ED-27A531A60ED1}" srcOrd="1" destOrd="0" presId="urn:microsoft.com/office/officeart/2005/8/layout/hierarchy2"/>
    <dgm:cxn modelId="{BAC8D9B9-E46C-3943-A5DB-5CD9A1F32530}" srcId="{194F1319-6F76-604F-B389-3D95356A7409}" destId="{3D7255B3-E717-B44C-AF51-592D3CD359E7}" srcOrd="0" destOrd="0" parTransId="{10919816-3A7B-B346-B24A-1EECF2BA1D98}" sibTransId="{862ED439-B146-AF41-9514-1A5656D06342}"/>
    <dgm:cxn modelId="{E5246EC5-D934-BA4A-A871-493614579676}" type="presOf" srcId="{0AE8F152-179A-F64D-86E2-4597E8B0C676}" destId="{343BA040-9E9D-2646-AA96-D7CEC43754A7}" srcOrd="0" destOrd="0" presId="urn:microsoft.com/office/officeart/2005/8/layout/hierarchy2"/>
    <dgm:cxn modelId="{5F9547CB-A7E6-8E4B-A419-C5E8F433D73F}" srcId="{964F93AB-3609-AD4B-AA72-22667BABBFBE}" destId="{194F1319-6F76-604F-B389-3D95356A7409}" srcOrd="0" destOrd="0" parTransId="{333A0619-AF66-8744-AA27-0343B73B067D}" sibTransId="{C8F8643C-5957-B341-BDFB-2697522595FF}"/>
    <dgm:cxn modelId="{AB40E3CC-F3B0-E24F-9BD0-91AF47B096E1}" type="presOf" srcId="{C5E8EA7D-FDA7-0F45-B591-9B11254D0FA7}" destId="{327D0536-9C33-5C45-A0BE-D3CE6F37F417}" srcOrd="0" destOrd="0" presId="urn:microsoft.com/office/officeart/2005/8/layout/hierarchy2"/>
    <dgm:cxn modelId="{D4CC36DD-D096-D043-9717-65ECCDF942CA}" srcId="{3D7255B3-E717-B44C-AF51-592D3CD359E7}" destId="{AEC18544-B892-DA4C-A9BD-C6C2AC1D73F9}" srcOrd="2" destOrd="0" parTransId="{140E59E3-6911-724A-8A99-17507D464427}" sibTransId="{EFCA5DBE-F14E-BC4B-8A22-4F1069B2FF87}"/>
    <dgm:cxn modelId="{6BE0B0DF-05DC-BA41-A6BD-A45DAB9C751C}" type="presOf" srcId="{80AFE8D3-AB42-0A4C-B2DC-11390180FF2B}" destId="{10E49CD9-3428-CD4F-AF6F-310039375AA1}" srcOrd="0" destOrd="0" presId="urn:microsoft.com/office/officeart/2005/8/layout/hierarchy2"/>
    <dgm:cxn modelId="{8F29D9F2-3682-EE40-B729-9B736563FEDB}" srcId="{3D7255B3-E717-B44C-AF51-592D3CD359E7}" destId="{C5E8EA7D-FDA7-0F45-B591-9B11254D0FA7}" srcOrd="1" destOrd="0" parTransId="{02338FE5-9EB8-A944-B734-249FA6F6934A}" sibTransId="{B33C1FD2-DBB3-3E4A-96A9-CB4EBD7C7CB4}"/>
    <dgm:cxn modelId="{6989BBFA-B932-2345-AD88-1FCD4C8BD936}" type="presOf" srcId="{26F328A6-5886-304D-8FC4-4CB01DD46AEE}" destId="{F45DA807-34C9-584C-978A-7FD8F018248C}" srcOrd="1" destOrd="0" presId="urn:microsoft.com/office/officeart/2005/8/layout/hierarchy2"/>
    <dgm:cxn modelId="{815642FC-C228-BE41-9270-48A278AD1A77}" type="presOf" srcId="{C1A1A28A-1815-A643-A100-37797A0D0F1C}" destId="{28CA1681-5876-FA40-9055-B70E566BCDF3}" srcOrd="0" destOrd="0" presId="urn:microsoft.com/office/officeart/2005/8/layout/hierarchy2"/>
    <dgm:cxn modelId="{9C11EA54-3B3C-C14E-AAE7-0F1399B68CFD}" type="presParOf" srcId="{0DF67E47-905C-7043-82E3-F792FBCDF5B6}" destId="{A3E1B9D2-B715-6D48-A8D1-2E709A53111E}" srcOrd="0" destOrd="0" presId="urn:microsoft.com/office/officeart/2005/8/layout/hierarchy2"/>
    <dgm:cxn modelId="{F119387A-BB51-044A-9BEC-BAC41908DA46}" type="presParOf" srcId="{A3E1B9D2-B715-6D48-A8D1-2E709A53111E}" destId="{F6D0CAEB-699E-E54C-8C86-DECF85FC91F7}" srcOrd="0" destOrd="0" presId="urn:microsoft.com/office/officeart/2005/8/layout/hierarchy2"/>
    <dgm:cxn modelId="{8A2CB635-30C2-0844-87A2-D90C4B66AC88}" type="presParOf" srcId="{A3E1B9D2-B715-6D48-A8D1-2E709A53111E}" destId="{424EE530-F440-CB4E-A224-8D09EECEE298}" srcOrd="1" destOrd="0" presId="urn:microsoft.com/office/officeart/2005/8/layout/hierarchy2"/>
    <dgm:cxn modelId="{1EE0F9A1-606A-9E42-8197-DC9D559F8A58}" type="presParOf" srcId="{424EE530-F440-CB4E-A224-8D09EECEE298}" destId="{6A217E9B-2AA6-E34B-8BB9-A9B9C1EC71FC}" srcOrd="0" destOrd="0" presId="urn:microsoft.com/office/officeart/2005/8/layout/hierarchy2"/>
    <dgm:cxn modelId="{3DB7F7C0-D66F-0047-8F01-26489A1A1B2D}" type="presParOf" srcId="{6A217E9B-2AA6-E34B-8BB9-A9B9C1EC71FC}" destId="{DA522CF4-4B76-D54E-82ED-27A531A60ED1}" srcOrd="0" destOrd="0" presId="urn:microsoft.com/office/officeart/2005/8/layout/hierarchy2"/>
    <dgm:cxn modelId="{0773BAEC-D1CC-C24F-812F-344DB2457770}" type="presParOf" srcId="{424EE530-F440-CB4E-A224-8D09EECEE298}" destId="{C778E895-54AB-0946-A4A8-DBEE18F4C815}" srcOrd="1" destOrd="0" presId="urn:microsoft.com/office/officeart/2005/8/layout/hierarchy2"/>
    <dgm:cxn modelId="{4F1F0BA9-BCAB-8249-AD78-2B4AF4D976A1}" type="presParOf" srcId="{C778E895-54AB-0946-A4A8-DBEE18F4C815}" destId="{50082DAE-820B-2346-B01C-B1280B52BC22}" srcOrd="0" destOrd="0" presId="urn:microsoft.com/office/officeart/2005/8/layout/hierarchy2"/>
    <dgm:cxn modelId="{0A87C79C-962C-DB4C-A75B-836F8074B9F4}" type="presParOf" srcId="{C778E895-54AB-0946-A4A8-DBEE18F4C815}" destId="{0DC92370-3A5B-9746-965A-434DD96D4951}" srcOrd="1" destOrd="0" presId="urn:microsoft.com/office/officeart/2005/8/layout/hierarchy2"/>
    <dgm:cxn modelId="{9798F0A8-9D69-4246-9D98-E83CB517389A}" type="presParOf" srcId="{0DC92370-3A5B-9746-965A-434DD96D4951}" destId="{318B2308-EA6E-584C-9626-53B5608450EB}" srcOrd="0" destOrd="0" presId="urn:microsoft.com/office/officeart/2005/8/layout/hierarchy2"/>
    <dgm:cxn modelId="{57F2AC02-9943-7042-8F26-442D2A7C9F6D}" type="presParOf" srcId="{318B2308-EA6E-584C-9626-53B5608450EB}" destId="{0352C248-EEEC-FF48-A742-3DD67A1F626F}" srcOrd="0" destOrd="0" presId="urn:microsoft.com/office/officeart/2005/8/layout/hierarchy2"/>
    <dgm:cxn modelId="{FDC49EE1-3628-6B4F-B44F-0A1B6E4B04D2}" type="presParOf" srcId="{0DC92370-3A5B-9746-965A-434DD96D4951}" destId="{7484C297-0912-4A41-B624-168244FDEC4E}" srcOrd="1" destOrd="0" presId="urn:microsoft.com/office/officeart/2005/8/layout/hierarchy2"/>
    <dgm:cxn modelId="{69FEB6DD-0274-C34D-A4B5-919684F2A176}" type="presParOf" srcId="{7484C297-0912-4A41-B624-168244FDEC4E}" destId="{28CA1681-5876-FA40-9055-B70E566BCDF3}" srcOrd="0" destOrd="0" presId="urn:microsoft.com/office/officeart/2005/8/layout/hierarchy2"/>
    <dgm:cxn modelId="{C5FABA72-D37B-8E4C-A850-C5F1956C10A2}" type="presParOf" srcId="{7484C297-0912-4A41-B624-168244FDEC4E}" destId="{36482F24-3EEC-BB42-91A9-736EECC23F44}" srcOrd="1" destOrd="0" presId="urn:microsoft.com/office/officeart/2005/8/layout/hierarchy2"/>
    <dgm:cxn modelId="{68EF0858-5B81-1B48-88C8-F06593187C76}" type="presParOf" srcId="{0DC92370-3A5B-9746-965A-434DD96D4951}" destId="{B41A1F7F-8211-9E43-AE6B-8F0423ECB7DE}" srcOrd="2" destOrd="0" presId="urn:microsoft.com/office/officeart/2005/8/layout/hierarchy2"/>
    <dgm:cxn modelId="{2158D42B-F7A6-1045-8271-C490189499ED}" type="presParOf" srcId="{B41A1F7F-8211-9E43-AE6B-8F0423ECB7DE}" destId="{2D61E928-7ABA-2D48-9002-547D9009DD9F}" srcOrd="0" destOrd="0" presId="urn:microsoft.com/office/officeart/2005/8/layout/hierarchy2"/>
    <dgm:cxn modelId="{454767BA-8121-6740-A141-96E8EF97509B}" type="presParOf" srcId="{0DC92370-3A5B-9746-965A-434DD96D4951}" destId="{7C532391-CAAE-F84A-A56A-23E48FD2373D}" srcOrd="3" destOrd="0" presId="urn:microsoft.com/office/officeart/2005/8/layout/hierarchy2"/>
    <dgm:cxn modelId="{C0FE1CE2-F5A2-F64F-A0C4-E051F68BBC46}" type="presParOf" srcId="{7C532391-CAAE-F84A-A56A-23E48FD2373D}" destId="{327D0536-9C33-5C45-A0BE-D3CE6F37F417}" srcOrd="0" destOrd="0" presId="urn:microsoft.com/office/officeart/2005/8/layout/hierarchy2"/>
    <dgm:cxn modelId="{A63A4C58-5A19-C14A-9985-AC702DC0EED7}" type="presParOf" srcId="{7C532391-CAAE-F84A-A56A-23E48FD2373D}" destId="{A6CBE832-1330-F34C-8535-E04E8AD8364D}" srcOrd="1" destOrd="0" presId="urn:microsoft.com/office/officeart/2005/8/layout/hierarchy2"/>
    <dgm:cxn modelId="{E428A542-4011-0540-85BA-A8DFEC6A8FFE}" type="presParOf" srcId="{0DC92370-3A5B-9746-965A-434DD96D4951}" destId="{030D8235-8CA5-5548-A95A-4078FF6EAB49}" srcOrd="4" destOrd="0" presId="urn:microsoft.com/office/officeart/2005/8/layout/hierarchy2"/>
    <dgm:cxn modelId="{59B454F8-6B5F-3241-A97D-4A4AFEEBF2D3}" type="presParOf" srcId="{030D8235-8CA5-5548-A95A-4078FF6EAB49}" destId="{7E7DB70D-5E0A-464F-861A-91136CEC168C}" srcOrd="0" destOrd="0" presId="urn:microsoft.com/office/officeart/2005/8/layout/hierarchy2"/>
    <dgm:cxn modelId="{F4DAAD84-9EDE-9C48-8091-7183060ABAD8}" type="presParOf" srcId="{0DC92370-3A5B-9746-965A-434DD96D4951}" destId="{5C5B3551-7227-0D40-B153-950AA0E235D3}" srcOrd="5" destOrd="0" presId="urn:microsoft.com/office/officeart/2005/8/layout/hierarchy2"/>
    <dgm:cxn modelId="{10E5BE79-534D-CC4E-BADB-F2B26566C508}" type="presParOf" srcId="{5C5B3551-7227-0D40-B153-950AA0E235D3}" destId="{69B1291D-B64E-0F40-B902-F87BE1E58A06}" srcOrd="0" destOrd="0" presId="urn:microsoft.com/office/officeart/2005/8/layout/hierarchy2"/>
    <dgm:cxn modelId="{5A7B34B3-7E2A-0E42-980A-0755F10323DA}" type="presParOf" srcId="{5C5B3551-7227-0D40-B153-950AA0E235D3}" destId="{3020C9ED-5D7C-BE4C-95E3-4ED02FCCF5BD}" srcOrd="1" destOrd="0" presId="urn:microsoft.com/office/officeart/2005/8/layout/hierarchy2"/>
    <dgm:cxn modelId="{E0F15C21-FEC7-1047-8C28-84EC4167C8B8}" type="presParOf" srcId="{424EE530-F440-CB4E-A224-8D09EECEE298}" destId="{03BA18A2-BC55-E546-8C1D-76C4B4274FA8}" srcOrd="2" destOrd="0" presId="urn:microsoft.com/office/officeart/2005/8/layout/hierarchy2"/>
    <dgm:cxn modelId="{6E511888-0B19-0842-84B7-D6FEB60938AC}" type="presParOf" srcId="{03BA18A2-BC55-E546-8C1D-76C4B4274FA8}" destId="{F45DA807-34C9-584C-978A-7FD8F018248C}" srcOrd="0" destOrd="0" presId="urn:microsoft.com/office/officeart/2005/8/layout/hierarchy2"/>
    <dgm:cxn modelId="{F602C4CC-A928-F14F-85E6-647659E68F80}" type="presParOf" srcId="{424EE530-F440-CB4E-A224-8D09EECEE298}" destId="{312CA632-6B5D-A149-A0C6-53F009160A15}" srcOrd="3" destOrd="0" presId="urn:microsoft.com/office/officeart/2005/8/layout/hierarchy2"/>
    <dgm:cxn modelId="{290D7BFE-75B5-2842-B8D5-56615742C499}" type="presParOf" srcId="{312CA632-6B5D-A149-A0C6-53F009160A15}" destId="{343BA040-9E9D-2646-AA96-D7CEC43754A7}" srcOrd="0" destOrd="0" presId="urn:microsoft.com/office/officeart/2005/8/layout/hierarchy2"/>
    <dgm:cxn modelId="{B07B5873-CF3F-6D47-847D-9B81D3A33352}" type="presParOf" srcId="{312CA632-6B5D-A149-A0C6-53F009160A15}" destId="{125E1E5B-EA6A-7144-B8BB-14BB7E492687}" srcOrd="1" destOrd="0" presId="urn:microsoft.com/office/officeart/2005/8/layout/hierarchy2"/>
    <dgm:cxn modelId="{6D382E47-64B4-9A48-86F8-D4BCB9A42C04}" type="presParOf" srcId="{125E1E5B-EA6A-7144-B8BB-14BB7E492687}" destId="{37949C2A-7790-1449-B7A4-0455D2537384}" srcOrd="0" destOrd="0" presId="urn:microsoft.com/office/officeart/2005/8/layout/hierarchy2"/>
    <dgm:cxn modelId="{FEE98EF2-5CAD-E549-8FDF-980ABBFCEB1C}" type="presParOf" srcId="{37949C2A-7790-1449-B7A4-0455D2537384}" destId="{7C9BC91E-B6E3-4346-8642-01C530A26831}" srcOrd="0" destOrd="0" presId="urn:microsoft.com/office/officeart/2005/8/layout/hierarchy2"/>
    <dgm:cxn modelId="{9914CCF4-0FA5-1B46-8A19-67EABE8D4537}" type="presParOf" srcId="{125E1E5B-EA6A-7144-B8BB-14BB7E492687}" destId="{8ECF119B-5CD5-E54E-A730-57696B2558B9}" srcOrd="1" destOrd="0" presId="urn:microsoft.com/office/officeart/2005/8/layout/hierarchy2"/>
    <dgm:cxn modelId="{06B37B42-2F86-9049-BC86-E9770F31E515}" type="presParOf" srcId="{8ECF119B-5CD5-E54E-A730-57696B2558B9}" destId="{10E49CD9-3428-CD4F-AF6F-310039375AA1}" srcOrd="0" destOrd="0" presId="urn:microsoft.com/office/officeart/2005/8/layout/hierarchy2"/>
    <dgm:cxn modelId="{90134FE1-EA64-B34E-AA0C-8BC4F7F59328}" type="presParOf" srcId="{8ECF119B-5CD5-E54E-A730-57696B2558B9}" destId="{57970B9F-F2AE-C942-93FE-C7FD105AEE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CC23F7-C090-C74D-9A28-5CAC858B5FF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8BDADF45-0EE6-9C46-ABFE-0D1F48F25A8C}">
      <dgm:prSet phldrT="[Text]" custT="1"/>
      <dgm:spPr>
        <a:solidFill>
          <a:srgbClr val="FFC000"/>
        </a:solidFill>
      </dgm:spPr>
      <dgm:t>
        <a:bodyPr/>
        <a:lstStyle/>
        <a:p>
          <a:r>
            <a:rPr lang="en-US" sz="1500" b="1" dirty="0"/>
            <a:t>Referral to COI</a:t>
          </a:r>
        </a:p>
        <a:p>
          <a:r>
            <a:rPr lang="en-US" sz="1700" dirty="0"/>
            <a:t>¶¶ 2704-2705</a:t>
          </a:r>
        </a:p>
      </dgm:t>
    </dgm:pt>
    <dgm:pt modelId="{D5D6AD63-4A29-BD42-A33E-858783136236}" type="parTrans" cxnId="{86C004A6-C41F-A649-9D21-79885DB110B2}">
      <dgm:prSet/>
      <dgm:spPr/>
      <dgm:t>
        <a:bodyPr/>
        <a:lstStyle/>
        <a:p>
          <a:endParaRPr lang="en-US"/>
        </a:p>
      </dgm:t>
    </dgm:pt>
    <dgm:pt modelId="{E78A79B8-7B46-8841-9286-778997A97BDE}" type="sibTrans" cxnId="{86C004A6-C41F-A649-9D21-79885DB110B2}">
      <dgm:prSet/>
      <dgm:spPr/>
      <dgm:t>
        <a:bodyPr/>
        <a:lstStyle/>
        <a:p>
          <a:endParaRPr lang="en-US"/>
        </a:p>
      </dgm:t>
    </dgm:pt>
    <dgm:pt modelId="{52931000-FD8A-DC44-97D1-E0A0B00B97A7}">
      <dgm:prSet phldrT="[Text]"/>
      <dgm:spPr>
        <a:solidFill>
          <a:srgbClr val="FFC000"/>
        </a:solidFill>
      </dgm:spPr>
      <dgm:t>
        <a:bodyPr/>
        <a:lstStyle/>
        <a:p>
          <a:r>
            <a:rPr lang="en-US" b="1" dirty="0"/>
            <a:t>Investigation</a:t>
          </a:r>
        </a:p>
        <a:p>
          <a:r>
            <a:rPr lang="en-US" dirty="0"/>
            <a:t>¶¶2703, 2706</a:t>
          </a:r>
        </a:p>
        <a:p>
          <a:endParaRPr lang="en-US" dirty="0"/>
        </a:p>
      </dgm:t>
    </dgm:pt>
    <dgm:pt modelId="{02CC0F99-F0D0-484A-A21C-47726A7A12B7}" type="parTrans" cxnId="{134821E6-4963-814B-BFE6-8636411C7CC0}">
      <dgm:prSet/>
      <dgm:spPr/>
      <dgm:t>
        <a:bodyPr/>
        <a:lstStyle/>
        <a:p>
          <a:endParaRPr lang="en-US"/>
        </a:p>
      </dgm:t>
    </dgm:pt>
    <dgm:pt modelId="{E4211B25-B18A-6E4B-8C95-C208FD582584}" type="sibTrans" cxnId="{134821E6-4963-814B-BFE6-8636411C7CC0}">
      <dgm:prSet/>
      <dgm:spPr/>
      <dgm:t>
        <a:bodyPr/>
        <a:lstStyle/>
        <a:p>
          <a:endParaRPr lang="en-US"/>
        </a:p>
      </dgm:t>
    </dgm:pt>
    <dgm:pt modelId="{E11E49F3-E84B-234E-B0D6-E7C88CA182D6}">
      <dgm:prSet phldrT="[Text]"/>
      <dgm:spPr>
        <a:solidFill>
          <a:srgbClr val="FFC000"/>
        </a:solidFill>
      </dgm:spPr>
      <dgm:t>
        <a:bodyPr/>
        <a:lstStyle/>
        <a:p>
          <a:r>
            <a:rPr lang="en-US" b="1" dirty="0"/>
            <a:t>Pre-Trial</a:t>
          </a:r>
        </a:p>
        <a:p>
          <a:r>
            <a:rPr lang="en-US" dirty="0"/>
            <a:t>¶ 2708.3</a:t>
          </a:r>
        </a:p>
      </dgm:t>
    </dgm:pt>
    <dgm:pt modelId="{8EFA8F8E-DCC0-E242-B32A-B264F81C43B7}" type="parTrans" cxnId="{3C5E7125-5265-CA43-8631-FF1751D112A8}">
      <dgm:prSet/>
      <dgm:spPr/>
      <dgm:t>
        <a:bodyPr/>
        <a:lstStyle/>
        <a:p>
          <a:endParaRPr lang="en-US"/>
        </a:p>
      </dgm:t>
    </dgm:pt>
    <dgm:pt modelId="{215718FD-4CA2-3F41-B71D-E317450CC461}" type="sibTrans" cxnId="{3C5E7125-5265-CA43-8631-FF1751D112A8}">
      <dgm:prSet/>
      <dgm:spPr/>
      <dgm:t>
        <a:bodyPr/>
        <a:lstStyle/>
        <a:p>
          <a:endParaRPr lang="en-US"/>
        </a:p>
      </dgm:t>
    </dgm:pt>
    <dgm:pt modelId="{7F5E1575-8352-9844-9B7A-BE335034A982}">
      <dgm:prSet phldrT="[Text]"/>
      <dgm:spPr>
        <a:solidFill>
          <a:srgbClr val="FFC000"/>
        </a:solidFill>
      </dgm:spPr>
      <dgm:t>
        <a:bodyPr/>
        <a:lstStyle/>
        <a:p>
          <a:r>
            <a:rPr lang="en-US" b="1" dirty="0"/>
            <a:t>Trial</a:t>
          </a:r>
        </a:p>
        <a:p>
          <a:r>
            <a:rPr lang="en-US" dirty="0"/>
            <a:t>¶¶ 2707-2714</a:t>
          </a:r>
        </a:p>
      </dgm:t>
    </dgm:pt>
    <dgm:pt modelId="{A3560DDD-51CE-4640-AD74-537DCE9948FD}" type="parTrans" cxnId="{7B1A9A7C-5396-654F-A48E-0874DB1053BF}">
      <dgm:prSet/>
      <dgm:spPr/>
      <dgm:t>
        <a:bodyPr/>
        <a:lstStyle/>
        <a:p>
          <a:endParaRPr lang="en-US"/>
        </a:p>
      </dgm:t>
    </dgm:pt>
    <dgm:pt modelId="{09B219CE-C10E-E64A-A07B-3BFE42611F1D}" type="sibTrans" cxnId="{7B1A9A7C-5396-654F-A48E-0874DB1053BF}">
      <dgm:prSet/>
      <dgm:spPr/>
      <dgm:t>
        <a:bodyPr/>
        <a:lstStyle/>
        <a:p>
          <a:endParaRPr lang="en-US"/>
        </a:p>
      </dgm:t>
    </dgm:pt>
    <dgm:pt modelId="{68D6D0C9-65BE-0E43-B913-AD0B941741B1}">
      <dgm:prSet phldrT="[Text]"/>
      <dgm:spPr>
        <a:solidFill>
          <a:srgbClr val="FFC000"/>
        </a:solidFill>
      </dgm:spPr>
      <dgm:t>
        <a:bodyPr/>
        <a:lstStyle/>
        <a:p>
          <a:r>
            <a:rPr lang="en-US" b="1" dirty="0"/>
            <a:t>Appeal</a:t>
          </a:r>
        </a:p>
        <a:p>
          <a:r>
            <a:rPr lang="en-US" dirty="0"/>
            <a:t>¶¶ 2715-2718</a:t>
          </a:r>
        </a:p>
      </dgm:t>
    </dgm:pt>
    <dgm:pt modelId="{8E08A457-710B-7649-A9F7-275AEF1F83F9}" type="parTrans" cxnId="{EB38E128-7B60-B142-BE19-03DCDDEC031E}">
      <dgm:prSet/>
      <dgm:spPr/>
      <dgm:t>
        <a:bodyPr/>
        <a:lstStyle/>
        <a:p>
          <a:endParaRPr lang="en-US"/>
        </a:p>
      </dgm:t>
    </dgm:pt>
    <dgm:pt modelId="{70A6F859-88BC-DD45-97C0-3158630F16AB}" type="sibTrans" cxnId="{EB38E128-7B60-B142-BE19-03DCDDEC031E}">
      <dgm:prSet/>
      <dgm:spPr/>
      <dgm:t>
        <a:bodyPr/>
        <a:lstStyle/>
        <a:p>
          <a:endParaRPr lang="en-US"/>
        </a:p>
      </dgm:t>
    </dgm:pt>
    <dgm:pt modelId="{B61D9F52-DC29-624C-9008-2CB16CDE75CD}" type="pres">
      <dgm:prSet presAssocID="{C5CC23F7-C090-C74D-9A28-5CAC858B5FF8}" presName="rootnode" presStyleCnt="0">
        <dgm:presLayoutVars>
          <dgm:chMax/>
          <dgm:chPref/>
          <dgm:dir/>
          <dgm:animLvl val="lvl"/>
        </dgm:presLayoutVars>
      </dgm:prSet>
      <dgm:spPr/>
    </dgm:pt>
    <dgm:pt modelId="{BC2ACD7C-EA2A-9F4F-9AF6-26900396E66C}" type="pres">
      <dgm:prSet presAssocID="{8BDADF45-0EE6-9C46-ABFE-0D1F48F25A8C}" presName="composite" presStyleCnt="0"/>
      <dgm:spPr/>
    </dgm:pt>
    <dgm:pt modelId="{2E58C592-43E1-CB4B-886C-008064BC76A4}" type="pres">
      <dgm:prSet presAssocID="{8BDADF45-0EE6-9C46-ABFE-0D1F48F25A8C}" presName="LShape" presStyleLbl="alignNode1" presStyleIdx="0" presStyleCnt="9"/>
      <dgm:spPr/>
    </dgm:pt>
    <dgm:pt modelId="{4B61D982-01AD-474C-A31C-74262BE47C41}" type="pres">
      <dgm:prSet presAssocID="{8BDADF45-0EE6-9C46-ABFE-0D1F48F25A8C}" presName="ParentText" presStyleLbl="revTx" presStyleIdx="0" presStyleCnt="5">
        <dgm:presLayoutVars>
          <dgm:chMax val="0"/>
          <dgm:chPref val="0"/>
          <dgm:bulletEnabled val="1"/>
        </dgm:presLayoutVars>
      </dgm:prSet>
      <dgm:spPr/>
    </dgm:pt>
    <dgm:pt modelId="{E95B0DB4-6F8B-DC46-AC4A-EAA047427BF9}" type="pres">
      <dgm:prSet presAssocID="{8BDADF45-0EE6-9C46-ABFE-0D1F48F25A8C}" presName="Triangle" presStyleLbl="alignNode1" presStyleIdx="1" presStyleCnt="9"/>
      <dgm:spPr/>
    </dgm:pt>
    <dgm:pt modelId="{7485B8BC-C4E4-3B46-8468-C11CBFF9B428}" type="pres">
      <dgm:prSet presAssocID="{E78A79B8-7B46-8841-9286-778997A97BDE}" presName="sibTrans" presStyleCnt="0"/>
      <dgm:spPr/>
    </dgm:pt>
    <dgm:pt modelId="{213F77F5-DDD7-3E4F-8C3B-3851301DCA2B}" type="pres">
      <dgm:prSet presAssocID="{E78A79B8-7B46-8841-9286-778997A97BDE}" presName="space" presStyleCnt="0"/>
      <dgm:spPr/>
    </dgm:pt>
    <dgm:pt modelId="{B4CD9EA2-9702-C346-8D84-11CC5E249A5E}" type="pres">
      <dgm:prSet presAssocID="{52931000-FD8A-DC44-97D1-E0A0B00B97A7}" presName="composite" presStyleCnt="0"/>
      <dgm:spPr/>
    </dgm:pt>
    <dgm:pt modelId="{67B0BE21-B234-1948-81F1-1692688D87B4}" type="pres">
      <dgm:prSet presAssocID="{52931000-FD8A-DC44-97D1-E0A0B00B97A7}" presName="LShape" presStyleLbl="alignNode1" presStyleIdx="2" presStyleCnt="9"/>
      <dgm:spPr/>
    </dgm:pt>
    <dgm:pt modelId="{BAA33EE6-1369-B141-93B1-DD45BE0A3E17}" type="pres">
      <dgm:prSet presAssocID="{52931000-FD8A-DC44-97D1-E0A0B00B97A7}" presName="ParentText" presStyleLbl="revTx" presStyleIdx="1" presStyleCnt="5">
        <dgm:presLayoutVars>
          <dgm:chMax val="0"/>
          <dgm:chPref val="0"/>
          <dgm:bulletEnabled val="1"/>
        </dgm:presLayoutVars>
      </dgm:prSet>
      <dgm:spPr/>
    </dgm:pt>
    <dgm:pt modelId="{FEA75610-A090-5845-80C1-EC719B17BFDF}" type="pres">
      <dgm:prSet presAssocID="{52931000-FD8A-DC44-97D1-E0A0B00B97A7}" presName="Triangle" presStyleLbl="alignNode1" presStyleIdx="3" presStyleCnt="9"/>
      <dgm:spPr/>
    </dgm:pt>
    <dgm:pt modelId="{D436D508-871D-1546-A40A-C83AE23EBE41}" type="pres">
      <dgm:prSet presAssocID="{E4211B25-B18A-6E4B-8C95-C208FD582584}" presName="sibTrans" presStyleCnt="0"/>
      <dgm:spPr/>
    </dgm:pt>
    <dgm:pt modelId="{FBC55478-27FE-E040-B959-DE6D9CFB7192}" type="pres">
      <dgm:prSet presAssocID="{E4211B25-B18A-6E4B-8C95-C208FD582584}" presName="space" presStyleCnt="0"/>
      <dgm:spPr/>
    </dgm:pt>
    <dgm:pt modelId="{7DC0C6DA-8548-844C-B763-92A55081AC6A}" type="pres">
      <dgm:prSet presAssocID="{E11E49F3-E84B-234E-B0D6-E7C88CA182D6}" presName="composite" presStyleCnt="0"/>
      <dgm:spPr/>
    </dgm:pt>
    <dgm:pt modelId="{EC1FACB2-ED2C-1A4E-9017-AC7F6CBBD856}" type="pres">
      <dgm:prSet presAssocID="{E11E49F3-E84B-234E-B0D6-E7C88CA182D6}" presName="LShape" presStyleLbl="alignNode1" presStyleIdx="4" presStyleCnt="9"/>
      <dgm:spPr/>
    </dgm:pt>
    <dgm:pt modelId="{273E28F1-AA8E-2545-BC29-9D8FC8132AFE}" type="pres">
      <dgm:prSet presAssocID="{E11E49F3-E84B-234E-B0D6-E7C88CA182D6}" presName="ParentText" presStyleLbl="revTx" presStyleIdx="2" presStyleCnt="5">
        <dgm:presLayoutVars>
          <dgm:chMax val="0"/>
          <dgm:chPref val="0"/>
          <dgm:bulletEnabled val="1"/>
        </dgm:presLayoutVars>
      </dgm:prSet>
      <dgm:spPr/>
    </dgm:pt>
    <dgm:pt modelId="{67CD2C88-19E0-8845-B70A-2DDE1288A433}" type="pres">
      <dgm:prSet presAssocID="{E11E49F3-E84B-234E-B0D6-E7C88CA182D6}" presName="Triangle" presStyleLbl="alignNode1" presStyleIdx="5" presStyleCnt="9"/>
      <dgm:spPr/>
    </dgm:pt>
    <dgm:pt modelId="{2775B3DD-7E36-FF4B-92DF-66FC1E947A78}" type="pres">
      <dgm:prSet presAssocID="{215718FD-4CA2-3F41-B71D-E317450CC461}" presName="sibTrans" presStyleCnt="0"/>
      <dgm:spPr/>
    </dgm:pt>
    <dgm:pt modelId="{2357D527-6D8C-454B-BAD9-620673ECD905}" type="pres">
      <dgm:prSet presAssocID="{215718FD-4CA2-3F41-B71D-E317450CC461}" presName="space" presStyleCnt="0"/>
      <dgm:spPr/>
    </dgm:pt>
    <dgm:pt modelId="{76E2088E-0FF0-CB49-801D-1711AF0FEAB4}" type="pres">
      <dgm:prSet presAssocID="{7F5E1575-8352-9844-9B7A-BE335034A982}" presName="composite" presStyleCnt="0"/>
      <dgm:spPr/>
    </dgm:pt>
    <dgm:pt modelId="{70C23454-A980-3945-81B0-7DBDE08C3F01}" type="pres">
      <dgm:prSet presAssocID="{7F5E1575-8352-9844-9B7A-BE335034A982}" presName="LShape" presStyleLbl="alignNode1" presStyleIdx="6" presStyleCnt="9"/>
      <dgm:spPr/>
    </dgm:pt>
    <dgm:pt modelId="{ACC70E49-D1FF-134A-870B-3908DEFFE029}" type="pres">
      <dgm:prSet presAssocID="{7F5E1575-8352-9844-9B7A-BE335034A982}" presName="ParentText" presStyleLbl="revTx" presStyleIdx="3" presStyleCnt="5" custLinFactNeighborX="-116" custLinFactNeighborY="957">
        <dgm:presLayoutVars>
          <dgm:chMax val="0"/>
          <dgm:chPref val="0"/>
          <dgm:bulletEnabled val="1"/>
        </dgm:presLayoutVars>
      </dgm:prSet>
      <dgm:spPr/>
    </dgm:pt>
    <dgm:pt modelId="{ED6E7AA6-338F-C44F-93E4-F1497C8FC614}" type="pres">
      <dgm:prSet presAssocID="{7F5E1575-8352-9844-9B7A-BE335034A982}" presName="Triangle" presStyleLbl="alignNode1" presStyleIdx="7" presStyleCnt="9"/>
      <dgm:spPr/>
    </dgm:pt>
    <dgm:pt modelId="{B9E6556F-B3D9-E840-9D23-AA542AE0A86C}" type="pres">
      <dgm:prSet presAssocID="{09B219CE-C10E-E64A-A07B-3BFE42611F1D}" presName="sibTrans" presStyleCnt="0"/>
      <dgm:spPr/>
    </dgm:pt>
    <dgm:pt modelId="{E0EC083C-8018-7043-88E7-B42B0704701F}" type="pres">
      <dgm:prSet presAssocID="{09B219CE-C10E-E64A-A07B-3BFE42611F1D}" presName="space" presStyleCnt="0"/>
      <dgm:spPr/>
    </dgm:pt>
    <dgm:pt modelId="{143E4C88-0CD2-B24D-BFCF-FA12C99457D0}" type="pres">
      <dgm:prSet presAssocID="{68D6D0C9-65BE-0E43-B913-AD0B941741B1}" presName="composite" presStyleCnt="0"/>
      <dgm:spPr/>
    </dgm:pt>
    <dgm:pt modelId="{E9148F67-F7ED-4941-9C97-F02707EAA788}" type="pres">
      <dgm:prSet presAssocID="{68D6D0C9-65BE-0E43-B913-AD0B941741B1}" presName="LShape" presStyleLbl="alignNode1" presStyleIdx="8" presStyleCnt="9"/>
      <dgm:spPr/>
    </dgm:pt>
    <dgm:pt modelId="{B20A357F-35EA-554E-B96A-BEC8060225D4}" type="pres">
      <dgm:prSet presAssocID="{68D6D0C9-65BE-0E43-B913-AD0B941741B1}" presName="ParentText" presStyleLbl="revTx" presStyleIdx="4" presStyleCnt="5" custLinFactNeighborX="318" custLinFactNeighborY="605">
        <dgm:presLayoutVars>
          <dgm:chMax val="0"/>
          <dgm:chPref val="0"/>
          <dgm:bulletEnabled val="1"/>
        </dgm:presLayoutVars>
      </dgm:prSet>
      <dgm:spPr/>
    </dgm:pt>
  </dgm:ptLst>
  <dgm:cxnLst>
    <dgm:cxn modelId="{0CEC2225-BDF6-3344-8160-578112D32ABD}" type="presOf" srcId="{E11E49F3-E84B-234E-B0D6-E7C88CA182D6}" destId="{273E28F1-AA8E-2545-BC29-9D8FC8132AFE}" srcOrd="0" destOrd="0" presId="urn:microsoft.com/office/officeart/2009/3/layout/StepUpProcess"/>
    <dgm:cxn modelId="{3C5E7125-5265-CA43-8631-FF1751D112A8}" srcId="{C5CC23F7-C090-C74D-9A28-5CAC858B5FF8}" destId="{E11E49F3-E84B-234E-B0D6-E7C88CA182D6}" srcOrd="2" destOrd="0" parTransId="{8EFA8F8E-DCC0-E242-B32A-B264F81C43B7}" sibTransId="{215718FD-4CA2-3F41-B71D-E317450CC461}"/>
    <dgm:cxn modelId="{EB38E128-7B60-B142-BE19-03DCDDEC031E}" srcId="{C5CC23F7-C090-C74D-9A28-5CAC858B5FF8}" destId="{68D6D0C9-65BE-0E43-B913-AD0B941741B1}" srcOrd="4" destOrd="0" parTransId="{8E08A457-710B-7649-A9F7-275AEF1F83F9}" sibTransId="{70A6F859-88BC-DD45-97C0-3158630F16AB}"/>
    <dgm:cxn modelId="{AA77F83C-88D1-B743-8EA0-BE3F3248108B}" type="presOf" srcId="{7F5E1575-8352-9844-9B7A-BE335034A982}" destId="{ACC70E49-D1FF-134A-870B-3908DEFFE029}" srcOrd="0" destOrd="0" presId="urn:microsoft.com/office/officeart/2009/3/layout/StepUpProcess"/>
    <dgm:cxn modelId="{6B866F55-F09D-4C4F-9900-A50376CDAF3C}" type="presOf" srcId="{8BDADF45-0EE6-9C46-ABFE-0D1F48F25A8C}" destId="{4B61D982-01AD-474C-A31C-74262BE47C41}" srcOrd="0" destOrd="0" presId="urn:microsoft.com/office/officeart/2009/3/layout/StepUpProcess"/>
    <dgm:cxn modelId="{46D41367-3318-4C47-A11A-510D515DFFAF}" type="presOf" srcId="{C5CC23F7-C090-C74D-9A28-5CAC858B5FF8}" destId="{B61D9F52-DC29-624C-9008-2CB16CDE75CD}" srcOrd="0" destOrd="0" presId="urn:microsoft.com/office/officeart/2009/3/layout/StepUpProcess"/>
    <dgm:cxn modelId="{7B1A9A7C-5396-654F-A48E-0874DB1053BF}" srcId="{C5CC23F7-C090-C74D-9A28-5CAC858B5FF8}" destId="{7F5E1575-8352-9844-9B7A-BE335034A982}" srcOrd="3" destOrd="0" parTransId="{A3560DDD-51CE-4640-AD74-537DCE9948FD}" sibTransId="{09B219CE-C10E-E64A-A07B-3BFE42611F1D}"/>
    <dgm:cxn modelId="{30765BA4-94E0-A946-AD96-690F636FACC7}" type="presOf" srcId="{52931000-FD8A-DC44-97D1-E0A0B00B97A7}" destId="{BAA33EE6-1369-B141-93B1-DD45BE0A3E17}" srcOrd="0" destOrd="0" presId="urn:microsoft.com/office/officeart/2009/3/layout/StepUpProcess"/>
    <dgm:cxn modelId="{86C004A6-C41F-A649-9D21-79885DB110B2}" srcId="{C5CC23F7-C090-C74D-9A28-5CAC858B5FF8}" destId="{8BDADF45-0EE6-9C46-ABFE-0D1F48F25A8C}" srcOrd="0" destOrd="0" parTransId="{D5D6AD63-4A29-BD42-A33E-858783136236}" sibTransId="{E78A79B8-7B46-8841-9286-778997A97BDE}"/>
    <dgm:cxn modelId="{134821E6-4963-814B-BFE6-8636411C7CC0}" srcId="{C5CC23F7-C090-C74D-9A28-5CAC858B5FF8}" destId="{52931000-FD8A-DC44-97D1-E0A0B00B97A7}" srcOrd="1" destOrd="0" parTransId="{02CC0F99-F0D0-484A-A21C-47726A7A12B7}" sibTransId="{E4211B25-B18A-6E4B-8C95-C208FD582584}"/>
    <dgm:cxn modelId="{8BCDE5FA-C69A-CF4B-95B1-E958C1AA3A4A}" type="presOf" srcId="{68D6D0C9-65BE-0E43-B913-AD0B941741B1}" destId="{B20A357F-35EA-554E-B96A-BEC8060225D4}" srcOrd="0" destOrd="0" presId="urn:microsoft.com/office/officeart/2009/3/layout/StepUpProcess"/>
    <dgm:cxn modelId="{7A992F6F-23A1-1443-AF56-AABEB7C86ABC}" type="presParOf" srcId="{B61D9F52-DC29-624C-9008-2CB16CDE75CD}" destId="{BC2ACD7C-EA2A-9F4F-9AF6-26900396E66C}" srcOrd="0" destOrd="0" presId="urn:microsoft.com/office/officeart/2009/3/layout/StepUpProcess"/>
    <dgm:cxn modelId="{30752FD4-A843-7243-883D-5AB489ECD698}" type="presParOf" srcId="{BC2ACD7C-EA2A-9F4F-9AF6-26900396E66C}" destId="{2E58C592-43E1-CB4B-886C-008064BC76A4}" srcOrd="0" destOrd="0" presId="urn:microsoft.com/office/officeart/2009/3/layout/StepUpProcess"/>
    <dgm:cxn modelId="{3426DA2A-C5C6-5347-9B4B-E1DDA35D10E1}" type="presParOf" srcId="{BC2ACD7C-EA2A-9F4F-9AF6-26900396E66C}" destId="{4B61D982-01AD-474C-A31C-74262BE47C41}" srcOrd="1" destOrd="0" presId="urn:microsoft.com/office/officeart/2009/3/layout/StepUpProcess"/>
    <dgm:cxn modelId="{A69316D5-92A0-2849-902A-3445B7418635}" type="presParOf" srcId="{BC2ACD7C-EA2A-9F4F-9AF6-26900396E66C}" destId="{E95B0DB4-6F8B-DC46-AC4A-EAA047427BF9}" srcOrd="2" destOrd="0" presId="urn:microsoft.com/office/officeart/2009/3/layout/StepUpProcess"/>
    <dgm:cxn modelId="{B1E7886B-64D6-8247-86C3-2DCB6EE29F31}" type="presParOf" srcId="{B61D9F52-DC29-624C-9008-2CB16CDE75CD}" destId="{7485B8BC-C4E4-3B46-8468-C11CBFF9B428}" srcOrd="1" destOrd="0" presId="urn:microsoft.com/office/officeart/2009/3/layout/StepUpProcess"/>
    <dgm:cxn modelId="{42B780E5-C9D1-004B-A1F3-A9DB1A7BEB1B}" type="presParOf" srcId="{7485B8BC-C4E4-3B46-8468-C11CBFF9B428}" destId="{213F77F5-DDD7-3E4F-8C3B-3851301DCA2B}" srcOrd="0" destOrd="0" presId="urn:microsoft.com/office/officeart/2009/3/layout/StepUpProcess"/>
    <dgm:cxn modelId="{7E189DD9-AF02-A743-A010-E095FA102DC1}" type="presParOf" srcId="{B61D9F52-DC29-624C-9008-2CB16CDE75CD}" destId="{B4CD9EA2-9702-C346-8D84-11CC5E249A5E}" srcOrd="2" destOrd="0" presId="urn:microsoft.com/office/officeart/2009/3/layout/StepUpProcess"/>
    <dgm:cxn modelId="{77CEA45E-4CE0-F442-8486-B35803B722DE}" type="presParOf" srcId="{B4CD9EA2-9702-C346-8D84-11CC5E249A5E}" destId="{67B0BE21-B234-1948-81F1-1692688D87B4}" srcOrd="0" destOrd="0" presId="urn:microsoft.com/office/officeart/2009/3/layout/StepUpProcess"/>
    <dgm:cxn modelId="{D305FD31-FC18-C147-9D9D-E2A20063F621}" type="presParOf" srcId="{B4CD9EA2-9702-C346-8D84-11CC5E249A5E}" destId="{BAA33EE6-1369-B141-93B1-DD45BE0A3E17}" srcOrd="1" destOrd="0" presId="urn:microsoft.com/office/officeart/2009/3/layout/StepUpProcess"/>
    <dgm:cxn modelId="{A4AA170D-EDED-F74B-BCFF-2E09BA5F9234}" type="presParOf" srcId="{B4CD9EA2-9702-C346-8D84-11CC5E249A5E}" destId="{FEA75610-A090-5845-80C1-EC719B17BFDF}" srcOrd="2" destOrd="0" presId="urn:microsoft.com/office/officeart/2009/3/layout/StepUpProcess"/>
    <dgm:cxn modelId="{88100F0F-27C7-2F43-A256-D4498CB02B4A}" type="presParOf" srcId="{B61D9F52-DC29-624C-9008-2CB16CDE75CD}" destId="{D436D508-871D-1546-A40A-C83AE23EBE41}" srcOrd="3" destOrd="0" presId="urn:microsoft.com/office/officeart/2009/3/layout/StepUpProcess"/>
    <dgm:cxn modelId="{3DE218ED-DFAD-B944-9592-F0B78FAA5DC4}" type="presParOf" srcId="{D436D508-871D-1546-A40A-C83AE23EBE41}" destId="{FBC55478-27FE-E040-B959-DE6D9CFB7192}" srcOrd="0" destOrd="0" presId="urn:microsoft.com/office/officeart/2009/3/layout/StepUpProcess"/>
    <dgm:cxn modelId="{F8F715B3-1908-794C-AF14-D7E318F3937B}" type="presParOf" srcId="{B61D9F52-DC29-624C-9008-2CB16CDE75CD}" destId="{7DC0C6DA-8548-844C-B763-92A55081AC6A}" srcOrd="4" destOrd="0" presId="urn:microsoft.com/office/officeart/2009/3/layout/StepUpProcess"/>
    <dgm:cxn modelId="{10B4B244-E6E2-AF48-B702-73CDEA8F64BA}" type="presParOf" srcId="{7DC0C6DA-8548-844C-B763-92A55081AC6A}" destId="{EC1FACB2-ED2C-1A4E-9017-AC7F6CBBD856}" srcOrd="0" destOrd="0" presId="urn:microsoft.com/office/officeart/2009/3/layout/StepUpProcess"/>
    <dgm:cxn modelId="{EDCB3165-58A8-4B48-A1D9-012FF44475DF}" type="presParOf" srcId="{7DC0C6DA-8548-844C-B763-92A55081AC6A}" destId="{273E28F1-AA8E-2545-BC29-9D8FC8132AFE}" srcOrd="1" destOrd="0" presId="urn:microsoft.com/office/officeart/2009/3/layout/StepUpProcess"/>
    <dgm:cxn modelId="{C5D589DE-F26F-D142-AB0E-83CC15B4B54F}" type="presParOf" srcId="{7DC0C6DA-8548-844C-B763-92A55081AC6A}" destId="{67CD2C88-19E0-8845-B70A-2DDE1288A433}" srcOrd="2" destOrd="0" presId="urn:microsoft.com/office/officeart/2009/3/layout/StepUpProcess"/>
    <dgm:cxn modelId="{6B6B881B-52E2-2243-9E1B-F6F4C1CAA178}" type="presParOf" srcId="{B61D9F52-DC29-624C-9008-2CB16CDE75CD}" destId="{2775B3DD-7E36-FF4B-92DF-66FC1E947A78}" srcOrd="5" destOrd="0" presId="urn:microsoft.com/office/officeart/2009/3/layout/StepUpProcess"/>
    <dgm:cxn modelId="{E9AA2C67-853A-3343-B238-0B0C99292C0B}" type="presParOf" srcId="{2775B3DD-7E36-FF4B-92DF-66FC1E947A78}" destId="{2357D527-6D8C-454B-BAD9-620673ECD905}" srcOrd="0" destOrd="0" presId="urn:microsoft.com/office/officeart/2009/3/layout/StepUpProcess"/>
    <dgm:cxn modelId="{5623B4D9-0A56-9343-A53B-CCB9C935306E}" type="presParOf" srcId="{B61D9F52-DC29-624C-9008-2CB16CDE75CD}" destId="{76E2088E-0FF0-CB49-801D-1711AF0FEAB4}" srcOrd="6" destOrd="0" presId="urn:microsoft.com/office/officeart/2009/3/layout/StepUpProcess"/>
    <dgm:cxn modelId="{1164AC4B-1F57-AF43-8C3A-01C71C903F21}" type="presParOf" srcId="{76E2088E-0FF0-CB49-801D-1711AF0FEAB4}" destId="{70C23454-A980-3945-81B0-7DBDE08C3F01}" srcOrd="0" destOrd="0" presId="urn:microsoft.com/office/officeart/2009/3/layout/StepUpProcess"/>
    <dgm:cxn modelId="{8BCB419B-5EEE-B945-B307-7DEB4CC47D35}" type="presParOf" srcId="{76E2088E-0FF0-CB49-801D-1711AF0FEAB4}" destId="{ACC70E49-D1FF-134A-870B-3908DEFFE029}" srcOrd="1" destOrd="0" presId="urn:microsoft.com/office/officeart/2009/3/layout/StepUpProcess"/>
    <dgm:cxn modelId="{E82E3309-BDB1-4D46-B8DF-C23CBCB39317}" type="presParOf" srcId="{76E2088E-0FF0-CB49-801D-1711AF0FEAB4}" destId="{ED6E7AA6-338F-C44F-93E4-F1497C8FC614}" srcOrd="2" destOrd="0" presId="urn:microsoft.com/office/officeart/2009/3/layout/StepUpProcess"/>
    <dgm:cxn modelId="{D0082B65-DC62-E740-8EDC-4D414855FEEB}" type="presParOf" srcId="{B61D9F52-DC29-624C-9008-2CB16CDE75CD}" destId="{B9E6556F-B3D9-E840-9D23-AA542AE0A86C}" srcOrd="7" destOrd="0" presId="urn:microsoft.com/office/officeart/2009/3/layout/StepUpProcess"/>
    <dgm:cxn modelId="{E83141BA-2A6E-C248-A7B8-CA62179A4C3F}" type="presParOf" srcId="{B9E6556F-B3D9-E840-9D23-AA542AE0A86C}" destId="{E0EC083C-8018-7043-88E7-B42B0704701F}" srcOrd="0" destOrd="0" presId="urn:microsoft.com/office/officeart/2009/3/layout/StepUpProcess"/>
    <dgm:cxn modelId="{BED3A7EA-8BB6-AE43-B3B8-ECFA879E8DC0}" type="presParOf" srcId="{B61D9F52-DC29-624C-9008-2CB16CDE75CD}" destId="{143E4C88-0CD2-B24D-BFCF-FA12C99457D0}" srcOrd="8" destOrd="0" presId="urn:microsoft.com/office/officeart/2009/3/layout/StepUpProcess"/>
    <dgm:cxn modelId="{43031877-9B24-E542-A6C5-214F08F7A3CE}" type="presParOf" srcId="{143E4C88-0CD2-B24D-BFCF-FA12C99457D0}" destId="{E9148F67-F7ED-4941-9C97-F02707EAA788}" srcOrd="0" destOrd="0" presId="urn:microsoft.com/office/officeart/2009/3/layout/StepUpProcess"/>
    <dgm:cxn modelId="{9494DCE2-0661-764E-9CFE-8972C4F4A073}" type="presParOf" srcId="{143E4C88-0CD2-B24D-BFCF-FA12C99457D0}" destId="{B20A357F-35EA-554E-B96A-BEC8060225D4}"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01090D-935D-8346-BCDA-2FA3E3F46BCB}" type="doc">
      <dgm:prSet loTypeId="urn:microsoft.com/office/officeart/2005/8/layout/cycle7" loCatId="" qsTypeId="urn:microsoft.com/office/officeart/2005/8/quickstyle/simple1" qsCatId="simple" csTypeId="urn:microsoft.com/office/officeart/2005/8/colors/accent2_2" csCatId="accent2" phldr="1"/>
      <dgm:spPr/>
      <dgm:t>
        <a:bodyPr/>
        <a:lstStyle/>
        <a:p>
          <a:endParaRPr lang="en-US"/>
        </a:p>
      </dgm:t>
    </dgm:pt>
    <dgm:pt modelId="{BA54F602-6524-7D45-BDAA-6ECCACE9BCE5}">
      <dgm:prSet phldrT="[Text]"/>
      <dgm:spPr>
        <a:solidFill>
          <a:srgbClr val="FFC000"/>
        </a:solidFill>
      </dgm:spPr>
      <dgm:t>
        <a:bodyPr/>
        <a:lstStyle/>
        <a:p>
          <a:r>
            <a:rPr lang="en-US" b="1" dirty="0"/>
            <a:t>Presiding Officer </a:t>
          </a:r>
        </a:p>
        <a:p>
          <a:r>
            <a:rPr lang="en-US" b="1" dirty="0"/>
            <a:t>(Judge)</a:t>
          </a:r>
        </a:p>
      </dgm:t>
    </dgm:pt>
    <dgm:pt modelId="{38B74B4D-7EE7-114B-9A9F-52D7149D577E}" type="parTrans" cxnId="{2C2ACE22-9AA8-7848-96EB-A3AF5A2C7DC1}">
      <dgm:prSet/>
      <dgm:spPr/>
      <dgm:t>
        <a:bodyPr/>
        <a:lstStyle/>
        <a:p>
          <a:endParaRPr lang="en-US" b="1"/>
        </a:p>
      </dgm:t>
    </dgm:pt>
    <dgm:pt modelId="{7AE84F9B-2BBC-F94E-BB2D-2E112809BFB8}" type="sibTrans" cxnId="{2C2ACE22-9AA8-7848-96EB-A3AF5A2C7DC1}">
      <dgm:prSet/>
      <dgm:spPr/>
      <dgm:t>
        <a:bodyPr/>
        <a:lstStyle/>
        <a:p>
          <a:endParaRPr lang="en-US" b="1"/>
        </a:p>
      </dgm:t>
    </dgm:pt>
    <dgm:pt modelId="{7359D504-E72A-5B41-B516-5667E3CCA55C}">
      <dgm:prSet phldrT="[Text]"/>
      <dgm:spPr>
        <a:solidFill>
          <a:srgbClr val="FFC000"/>
        </a:solidFill>
      </dgm:spPr>
      <dgm:t>
        <a:bodyPr/>
        <a:lstStyle/>
        <a:p>
          <a:r>
            <a:rPr lang="en-US" b="1" dirty="0"/>
            <a:t>Counsel for the Church</a:t>
          </a:r>
        </a:p>
      </dgm:t>
    </dgm:pt>
    <dgm:pt modelId="{56B11250-4804-764E-A5D5-D3E497CE35A3}" type="parTrans" cxnId="{D7E6B243-9901-E24C-AA8A-515FBE656AA7}">
      <dgm:prSet/>
      <dgm:spPr/>
      <dgm:t>
        <a:bodyPr/>
        <a:lstStyle/>
        <a:p>
          <a:endParaRPr lang="en-US" b="1"/>
        </a:p>
      </dgm:t>
    </dgm:pt>
    <dgm:pt modelId="{2496D3F8-4CBF-9E44-B704-A1F2654B30A5}" type="sibTrans" cxnId="{D7E6B243-9901-E24C-AA8A-515FBE656AA7}">
      <dgm:prSet/>
      <dgm:spPr/>
      <dgm:t>
        <a:bodyPr/>
        <a:lstStyle/>
        <a:p>
          <a:endParaRPr lang="en-US" b="1"/>
        </a:p>
      </dgm:t>
    </dgm:pt>
    <dgm:pt modelId="{27DFACE8-EC9E-CD49-9D4C-5E231BD73FE1}">
      <dgm:prSet phldrT="[Text]"/>
      <dgm:spPr>
        <a:solidFill>
          <a:srgbClr val="FFC000"/>
        </a:solidFill>
      </dgm:spPr>
      <dgm:t>
        <a:bodyPr/>
        <a:lstStyle/>
        <a:p>
          <a:r>
            <a:rPr lang="en-US" b="1" dirty="0"/>
            <a:t>Counsel for Respondent</a:t>
          </a:r>
        </a:p>
      </dgm:t>
    </dgm:pt>
    <dgm:pt modelId="{BBC2E859-8C79-3D4A-B380-79BC98689657}" type="parTrans" cxnId="{0A28E6EB-2F79-9745-A827-F5744D72C8F3}">
      <dgm:prSet/>
      <dgm:spPr/>
      <dgm:t>
        <a:bodyPr/>
        <a:lstStyle/>
        <a:p>
          <a:endParaRPr lang="en-US" b="1"/>
        </a:p>
      </dgm:t>
    </dgm:pt>
    <dgm:pt modelId="{D8DD6DAE-C174-FF42-9D82-825A603C49C7}" type="sibTrans" cxnId="{0A28E6EB-2F79-9745-A827-F5744D72C8F3}">
      <dgm:prSet/>
      <dgm:spPr/>
      <dgm:t>
        <a:bodyPr/>
        <a:lstStyle/>
        <a:p>
          <a:endParaRPr lang="en-US" b="1"/>
        </a:p>
      </dgm:t>
    </dgm:pt>
    <dgm:pt modelId="{8506C745-E613-234B-ABC3-30B49884EA1A}" type="pres">
      <dgm:prSet presAssocID="{FD01090D-935D-8346-BCDA-2FA3E3F46BCB}" presName="Name0" presStyleCnt="0">
        <dgm:presLayoutVars>
          <dgm:dir/>
          <dgm:resizeHandles val="exact"/>
        </dgm:presLayoutVars>
      </dgm:prSet>
      <dgm:spPr/>
    </dgm:pt>
    <dgm:pt modelId="{D01CBEDB-27A5-5341-B918-8AFBF276D24E}" type="pres">
      <dgm:prSet presAssocID="{BA54F602-6524-7D45-BDAA-6ECCACE9BCE5}" presName="node" presStyleLbl="node1" presStyleIdx="0" presStyleCnt="3">
        <dgm:presLayoutVars>
          <dgm:bulletEnabled val="1"/>
        </dgm:presLayoutVars>
      </dgm:prSet>
      <dgm:spPr/>
    </dgm:pt>
    <dgm:pt modelId="{6D26F3F4-78CD-6B49-8551-C0E10DF68104}" type="pres">
      <dgm:prSet presAssocID="{7AE84F9B-2BBC-F94E-BB2D-2E112809BFB8}" presName="sibTrans" presStyleLbl="sibTrans2D1" presStyleIdx="0" presStyleCnt="3"/>
      <dgm:spPr/>
    </dgm:pt>
    <dgm:pt modelId="{1DAAB61B-4D9D-4241-8F6C-E56C4F5265F8}" type="pres">
      <dgm:prSet presAssocID="{7AE84F9B-2BBC-F94E-BB2D-2E112809BFB8}" presName="connectorText" presStyleLbl="sibTrans2D1" presStyleIdx="0" presStyleCnt="3"/>
      <dgm:spPr/>
    </dgm:pt>
    <dgm:pt modelId="{59E25F45-00C3-2341-A5C9-35225F919608}" type="pres">
      <dgm:prSet presAssocID="{7359D504-E72A-5B41-B516-5667E3CCA55C}" presName="node" presStyleLbl="node1" presStyleIdx="1" presStyleCnt="3">
        <dgm:presLayoutVars>
          <dgm:bulletEnabled val="1"/>
        </dgm:presLayoutVars>
      </dgm:prSet>
      <dgm:spPr/>
    </dgm:pt>
    <dgm:pt modelId="{3AC1FC9F-2B0B-8E42-9720-EFE926CC9D50}" type="pres">
      <dgm:prSet presAssocID="{2496D3F8-4CBF-9E44-B704-A1F2654B30A5}" presName="sibTrans" presStyleLbl="sibTrans2D1" presStyleIdx="1" presStyleCnt="3"/>
      <dgm:spPr/>
    </dgm:pt>
    <dgm:pt modelId="{1EB087D1-7D70-544A-B513-4E4FE2F19218}" type="pres">
      <dgm:prSet presAssocID="{2496D3F8-4CBF-9E44-B704-A1F2654B30A5}" presName="connectorText" presStyleLbl="sibTrans2D1" presStyleIdx="1" presStyleCnt="3"/>
      <dgm:spPr/>
    </dgm:pt>
    <dgm:pt modelId="{1BA1C3AC-4907-AC43-ABA8-DA0962F75FBB}" type="pres">
      <dgm:prSet presAssocID="{27DFACE8-EC9E-CD49-9D4C-5E231BD73FE1}" presName="node" presStyleLbl="node1" presStyleIdx="2" presStyleCnt="3">
        <dgm:presLayoutVars>
          <dgm:bulletEnabled val="1"/>
        </dgm:presLayoutVars>
      </dgm:prSet>
      <dgm:spPr/>
    </dgm:pt>
    <dgm:pt modelId="{FBB9C43B-2A88-E44D-83AA-4BBE3C751AE9}" type="pres">
      <dgm:prSet presAssocID="{D8DD6DAE-C174-FF42-9D82-825A603C49C7}" presName="sibTrans" presStyleLbl="sibTrans2D1" presStyleIdx="2" presStyleCnt="3"/>
      <dgm:spPr/>
    </dgm:pt>
    <dgm:pt modelId="{A82B28B1-5814-FB45-914F-34039DB11B97}" type="pres">
      <dgm:prSet presAssocID="{D8DD6DAE-C174-FF42-9D82-825A603C49C7}" presName="connectorText" presStyleLbl="sibTrans2D1" presStyleIdx="2" presStyleCnt="3"/>
      <dgm:spPr/>
    </dgm:pt>
  </dgm:ptLst>
  <dgm:cxnLst>
    <dgm:cxn modelId="{FE5E8C1B-2C7C-2548-80CE-6C53CFF71380}" type="presOf" srcId="{27DFACE8-EC9E-CD49-9D4C-5E231BD73FE1}" destId="{1BA1C3AC-4907-AC43-ABA8-DA0962F75FBB}" srcOrd="0" destOrd="0" presId="urn:microsoft.com/office/officeart/2005/8/layout/cycle7"/>
    <dgm:cxn modelId="{2C2ACE22-9AA8-7848-96EB-A3AF5A2C7DC1}" srcId="{FD01090D-935D-8346-BCDA-2FA3E3F46BCB}" destId="{BA54F602-6524-7D45-BDAA-6ECCACE9BCE5}" srcOrd="0" destOrd="0" parTransId="{38B74B4D-7EE7-114B-9A9F-52D7149D577E}" sibTransId="{7AE84F9B-2BBC-F94E-BB2D-2E112809BFB8}"/>
    <dgm:cxn modelId="{D7E6B243-9901-E24C-AA8A-515FBE656AA7}" srcId="{FD01090D-935D-8346-BCDA-2FA3E3F46BCB}" destId="{7359D504-E72A-5B41-B516-5667E3CCA55C}" srcOrd="1" destOrd="0" parTransId="{56B11250-4804-764E-A5D5-D3E497CE35A3}" sibTransId="{2496D3F8-4CBF-9E44-B704-A1F2654B30A5}"/>
    <dgm:cxn modelId="{EB5AC045-E022-4E44-A438-214FAFC8AC9D}" type="presOf" srcId="{7359D504-E72A-5B41-B516-5667E3CCA55C}" destId="{59E25F45-00C3-2341-A5C9-35225F919608}" srcOrd="0" destOrd="0" presId="urn:microsoft.com/office/officeart/2005/8/layout/cycle7"/>
    <dgm:cxn modelId="{8C77EC51-9CC7-B648-9375-A829C0D709D5}" type="presOf" srcId="{D8DD6DAE-C174-FF42-9D82-825A603C49C7}" destId="{FBB9C43B-2A88-E44D-83AA-4BBE3C751AE9}" srcOrd="0" destOrd="0" presId="urn:microsoft.com/office/officeart/2005/8/layout/cycle7"/>
    <dgm:cxn modelId="{42482E54-C1B5-FC45-8641-EC2E499AC661}" type="presOf" srcId="{D8DD6DAE-C174-FF42-9D82-825A603C49C7}" destId="{A82B28B1-5814-FB45-914F-34039DB11B97}" srcOrd="1" destOrd="0" presId="urn:microsoft.com/office/officeart/2005/8/layout/cycle7"/>
    <dgm:cxn modelId="{B8C9F2A6-5A36-FB41-B84F-940880031E1B}" type="presOf" srcId="{FD01090D-935D-8346-BCDA-2FA3E3F46BCB}" destId="{8506C745-E613-234B-ABC3-30B49884EA1A}" srcOrd="0" destOrd="0" presId="urn:microsoft.com/office/officeart/2005/8/layout/cycle7"/>
    <dgm:cxn modelId="{4B0C35A9-3E85-FB4D-AC4E-D08C651B8C8A}" type="presOf" srcId="{2496D3F8-4CBF-9E44-B704-A1F2654B30A5}" destId="{3AC1FC9F-2B0B-8E42-9720-EFE926CC9D50}" srcOrd="0" destOrd="0" presId="urn:microsoft.com/office/officeart/2005/8/layout/cycle7"/>
    <dgm:cxn modelId="{287372B5-81BD-184A-BE14-822C6083F925}" type="presOf" srcId="{2496D3F8-4CBF-9E44-B704-A1F2654B30A5}" destId="{1EB087D1-7D70-544A-B513-4E4FE2F19218}" srcOrd="1" destOrd="0" presId="urn:microsoft.com/office/officeart/2005/8/layout/cycle7"/>
    <dgm:cxn modelId="{1183A5C8-D581-CF43-B406-A01DCCE40AF7}" type="presOf" srcId="{BA54F602-6524-7D45-BDAA-6ECCACE9BCE5}" destId="{D01CBEDB-27A5-5341-B918-8AFBF276D24E}" srcOrd="0" destOrd="0" presId="urn:microsoft.com/office/officeart/2005/8/layout/cycle7"/>
    <dgm:cxn modelId="{8BAE5EE5-D5C4-9B4C-A665-7D3C2101DA99}" type="presOf" srcId="{7AE84F9B-2BBC-F94E-BB2D-2E112809BFB8}" destId="{6D26F3F4-78CD-6B49-8551-C0E10DF68104}" srcOrd="0" destOrd="0" presId="urn:microsoft.com/office/officeart/2005/8/layout/cycle7"/>
    <dgm:cxn modelId="{0A28E6EB-2F79-9745-A827-F5744D72C8F3}" srcId="{FD01090D-935D-8346-BCDA-2FA3E3F46BCB}" destId="{27DFACE8-EC9E-CD49-9D4C-5E231BD73FE1}" srcOrd="2" destOrd="0" parTransId="{BBC2E859-8C79-3D4A-B380-79BC98689657}" sibTransId="{D8DD6DAE-C174-FF42-9D82-825A603C49C7}"/>
    <dgm:cxn modelId="{1E44C9F6-FE9F-EA4C-94E4-E80FDD167841}" type="presOf" srcId="{7AE84F9B-2BBC-F94E-BB2D-2E112809BFB8}" destId="{1DAAB61B-4D9D-4241-8F6C-E56C4F5265F8}" srcOrd="1" destOrd="0" presId="urn:microsoft.com/office/officeart/2005/8/layout/cycle7"/>
    <dgm:cxn modelId="{863E8E85-6C21-2845-AB08-F67E61F78EDA}" type="presParOf" srcId="{8506C745-E613-234B-ABC3-30B49884EA1A}" destId="{D01CBEDB-27A5-5341-B918-8AFBF276D24E}" srcOrd="0" destOrd="0" presId="urn:microsoft.com/office/officeart/2005/8/layout/cycle7"/>
    <dgm:cxn modelId="{4DD42CC7-AAB9-0745-B369-DEB819247671}" type="presParOf" srcId="{8506C745-E613-234B-ABC3-30B49884EA1A}" destId="{6D26F3F4-78CD-6B49-8551-C0E10DF68104}" srcOrd="1" destOrd="0" presId="urn:microsoft.com/office/officeart/2005/8/layout/cycle7"/>
    <dgm:cxn modelId="{B437B813-F65B-1549-9715-0BAA0448FC30}" type="presParOf" srcId="{6D26F3F4-78CD-6B49-8551-C0E10DF68104}" destId="{1DAAB61B-4D9D-4241-8F6C-E56C4F5265F8}" srcOrd="0" destOrd="0" presId="urn:microsoft.com/office/officeart/2005/8/layout/cycle7"/>
    <dgm:cxn modelId="{6D524194-A7D9-2543-8277-48FCE4C8FC1A}" type="presParOf" srcId="{8506C745-E613-234B-ABC3-30B49884EA1A}" destId="{59E25F45-00C3-2341-A5C9-35225F919608}" srcOrd="2" destOrd="0" presId="urn:microsoft.com/office/officeart/2005/8/layout/cycle7"/>
    <dgm:cxn modelId="{82DFCB1F-785B-B444-9CA9-97A561E02D77}" type="presParOf" srcId="{8506C745-E613-234B-ABC3-30B49884EA1A}" destId="{3AC1FC9F-2B0B-8E42-9720-EFE926CC9D50}" srcOrd="3" destOrd="0" presId="urn:microsoft.com/office/officeart/2005/8/layout/cycle7"/>
    <dgm:cxn modelId="{14C13AA3-BBCC-0848-9C14-43013E70CF34}" type="presParOf" srcId="{3AC1FC9F-2B0B-8E42-9720-EFE926CC9D50}" destId="{1EB087D1-7D70-544A-B513-4E4FE2F19218}" srcOrd="0" destOrd="0" presId="urn:microsoft.com/office/officeart/2005/8/layout/cycle7"/>
    <dgm:cxn modelId="{9F151865-AD61-C243-ADA0-3C20838BA226}" type="presParOf" srcId="{8506C745-E613-234B-ABC3-30B49884EA1A}" destId="{1BA1C3AC-4907-AC43-ABA8-DA0962F75FBB}" srcOrd="4" destOrd="0" presId="urn:microsoft.com/office/officeart/2005/8/layout/cycle7"/>
    <dgm:cxn modelId="{76598FEA-03E0-2E48-B35C-3EBE87F4D52B}" type="presParOf" srcId="{8506C745-E613-234B-ABC3-30B49884EA1A}" destId="{FBB9C43B-2A88-E44D-83AA-4BBE3C751AE9}" srcOrd="5" destOrd="0" presId="urn:microsoft.com/office/officeart/2005/8/layout/cycle7"/>
    <dgm:cxn modelId="{D1834A67-7BDF-544F-9FE6-06B88B9F7B11}" type="presParOf" srcId="{FBB9C43B-2A88-E44D-83AA-4BBE3C751AE9}" destId="{A82B28B1-5814-FB45-914F-34039DB11B9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CC23F7-C090-C74D-9A28-5CAC858B5FF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8BDADF45-0EE6-9C46-ABFE-0D1F48F25A8C}">
      <dgm:prSet phldrT="[Text]" custT="1"/>
      <dgm:spPr>
        <a:solidFill>
          <a:srgbClr val="FFC000"/>
        </a:solidFill>
      </dgm:spPr>
      <dgm:t>
        <a:bodyPr/>
        <a:lstStyle/>
        <a:p>
          <a:r>
            <a:rPr lang="en-US" sz="1500" b="1" dirty="0"/>
            <a:t>Referral to COI</a:t>
          </a:r>
        </a:p>
        <a:p>
          <a:r>
            <a:rPr lang="en-US" sz="1700" dirty="0"/>
            <a:t>¶¶ 2704-2705</a:t>
          </a:r>
        </a:p>
      </dgm:t>
    </dgm:pt>
    <dgm:pt modelId="{D5D6AD63-4A29-BD42-A33E-858783136236}" type="parTrans" cxnId="{86C004A6-C41F-A649-9D21-79885DB110B2}">
      <dgm:prSet/>
      <dgm:spPr/>
      <dgm:t>
        <a:bodyPr/>
        <a:lstStyle/>
        <a:p>
          <a:endParaRPr lang="en-US"/>
        </a:p>
      </dgm:t>
    </dgm:pt>
    <dgm:pt modelId="{E78A79B8-7B46-8841-9286-778997A97BDE}" type="sibTrans" cxnId="{86C004A6-C41F-A649-9D21-79885DB110B2}">
      <dgm:prSet/>
      <dgm:spPr/>
      <dgm:t>
        <a:bodyPr/>
        <a:lstStyle/>
        <a:p>
          <a:endParaRPr lang="en-US"/>
        </a:p>
      </dgm:t>
    </dgm:pt>
    <dgm:pt modelId="{52931000-FD8A-DC44-97D1-E0A0B00B97A7}">
      <dgm:prSet phldrT="[Text]"/>
      <dgm:spPr>
        <a:solidFill>
          <a:srgbClr val="FFC000"/>
        </a:solidFill>
      </dgm:spPr>
      <dgm:t>
        <a:bodyPr/>
        <a:lstStyle/>
        <a:p>
          <a:r>
            <a:rPr lang="en-US" b="1" dirty="0"/>
            <a:t>Investigation</a:t>
          </a:r>
        </a:p>
        <a:p>
          <a:r>
            <a:rPr lang="en-US" dirty="0"/>
            <a:t>¶¶2703, 2706</a:t>
          </a:r>
        </a:p>
        <a:p>
          <a:endParaRPr lang="en-US" dirty="0"/>
        </a:p>
      </dgm:t>
    </dgm:pt>
    <dgm:pt modelId="{02CC0F99-F0D0-484A-A21C-47726A7A12B7}" type="parTrans" cxnId="{134821E6-4963-814B-BFE6-8636411C7CC0}">
      <dgm:prSet/>
      <dgm:spPr/>
      <dgm:t>
        <a:bodyPr/>
        <a:lstStyle/>
        <a:p>
          <a:endParaRPr lang="en-US"/>
        </a:p>
      </dgm:t>
    </dgm:pt>
    <dgm:pt modelId="{E4211B25-B18A-6E4B-8C95-C208FD582584}" type="sibTrans" cxnId="{134821E6-4963-814B-BFE6-8636411C7CC0}">
      <dgm:prSet/>
      <dgm:spPr/>
      <dgm:t>
        <a:bodyPr/>
        <a:lstStyle/>
        <a:p>
          <a:endParaRPr lang="en-US"/>
        </a:p>
      </dgm:t>
    </dgm:pt>
    <dgm:pt modelId="{E11E49F3-E84B-234E-B0D6-E7C88CA182D6}">
      <dgm:prSet phldrT="[Text]"/>
      <dgm:spPr>
        <a:solidFill>
          <a:srgbClr val="FFC000"/>
        </a:solidFill>
      </dgm:spPr>
      <dgm:t>
        <a:bodyPr/>
        <a:lstStyle/>
        <a:p>
          <a:r>
            <a:rPr lang="en-US" b="1" dirty="0"/>
            <a:t>Pre-Trial</a:t>
          </a:r>
        </a:p>
        <a:p>
          <a:r>
            <a:rPr lang="en-US" dirty="0"/>
            <a:t>¶ 2708.3</a:t>
          </a:r>
        </a:p>
      </dgm:t>
    </dgm:pt>
    <dgm:pt modelId="{8EFA8F8E-DCC0-E242-B32A-B264F81C43B7}" type="parTrans" cxnId="{3C5E7125-5265-CA43-8631-FF1751D112A8}">
      <dgm:prSet/>
      <dgm:spPr/>
      <dgm:t>
        <a:bodyPr/>
        <a:lstStyle/>
        <a:p>
          <a:endParaRPr lang="en-US"/>
        </a:p>
      </dgm:t>
    </dgm:pt>
    <dgm:pt modelId="{215718FD-4CA2-3F41-B71D-E317450CC461}" type="sibTrans" cxnId="{3C5E7125-5265-CA43-8631-FF1751D112A8}">
      <dgm:prSet/>
      <dgm:spPr/>
      <dgm:t>
        <a:bodyPr/>
        <a:lstStyle/>
        <a:p>
          <a:endParaRPr lang="en-US"/>
        </a:p>
      </dgm:t>
    </dgm:pt>
    <dgm:pt modelId="{7F5E1575-8352-9844-9B7A-BE335034A982}">
      <dgm:prSet phldrT="[Text]"/>
      <dgm:spPr>
        <a:solidFill>
          <a:srgbClr val="FFC000"/>
        </a:solidFill>
      </dgm:spPr>
      <dgm:t>
        <a:bodyPr/>
        <a:lstStyle/>
        <a:p>
          <a:r>
            <a:rPr lang="en-US" b="1" dirty="0"/>
            <a:t>Trial</a:t>
          </a:r>
        </a:p>
        <a:p>
          <a:r>
            <a:rPr lang="en-US" dirty="0"/>
            <a:t>¶¶ 2707-2714</a:t>
          </a:r>
        </a:p>
      </dgm:t>
    </dgm:pt>
    <dgm:pt modelId="{A3560DDD-51CE-4640-AD74-537DCE9948FD}" type="parTrans" cxnId="{7B1A9A7C-5396-654F-A48E-0874DB1053BF}">
      <dgm:prSet/>
      <dgm:spPr/>
      <dgm:t>
        <a:bodyPr/>
        <a:lstStyle/>
        <a:p>
          <a:endParaRPr lang="en-US"/>
        </a:p>
      </dgm:t>
    </dgm:pt>
    <dgm:pt modelId="{09B219CE-C10E-E64A-A07B-3BFE42611F1D}" type="sibTrans" cxnId="{7B1A9A7C-5396-654F-A48E-0874DB1053BF}">
      <dgm:prSet/>
      <dgm:spPr/>
      <dgm:t>
        <a:bodyPr/>
        <a:lstStyle/>
        <a:p>
          <a:endParaRPr lang="en-US"/>
        </a:p>
      </dgm:t>
    </dgm:pt>
    <dgm:pt modelId="{68D6D0C9-65BE-0E43-B913-AD0B941741B1}">
      <dgm:prSet phldrT="[Text]"/>
      <dgm:spPr>
        <a:solidFill>
          <a:srgbClr val="FFC000"/>
        </a:solidFill>
      </dgm:spPr>
      <dgm:t>
        <a:bodyPr/>
        <a:lstStyle/>
        <a:p>
          <a:r>
            <a:rPr lang="en-US" b="1" dirty="0"/>
            <a:t>Appeal</a:t>
          </a:r>
        </a:p>
        <a:p>
          <a:r>
            <a:rPr lang="en-US" dirty="0"/>
            <a:t>¶¶ 2715-2718</a:t>
          </a:r>
        </a:p>
      </dgm:t>
    </dgm:pt>
    <dgm:pt modelId="{8E08A457-710B-7649-A9F7-275AEF1F83F9}" type="parTrans" cxnId="{EB38E128-7B60-B142-BE19-03DCDDEC031E}">
      <dgm:prSet/>
      <dgm:spPr/>
      <dgm:t>
        <a:bodyPr/>
        <a:lstStyle/>
        <a:p>
          <a:endParaRPr lang="en-US"/>
        </a:p>
      </dgm:t>
    </dgm:pt>
    <dgm:pt modelId="{70A6F859-88BC-DD45-97C0-3158630F16AB}" type="sibTrans" cxnId="{EB38E128-7B60-B142-BE19-03DCDDEC031E}">
      <dgm:prSet/>
      <dgm:spPr/>
      <dgm:t>
        <a:bodyPr/>
        <a:lstStyle/>
        <a:p>
          <a:endParaRPr lang="en-US"/>
        </a:p>
      </dgm:t>
    </dgm:pt>
    <dgm:pt modelId="{B61D9F52-DC29-624C-9008-2CB16CDE75CD}" type="pres">
      <dgm:prSet presAssocID="{C5CC23F7-C090-C74D-9A28-5CAC858B5FF8}" presName="rootnode" presStyleCnt="0">
        <dgm:presLayoutVars>
          <dgm:chMax/>
          <dgm:chPref/>
          <dgm:dir/>
          <dgm:animLvl val="lvl"/>
        </dgm:presLayoutVars>
      </dgm:prSet>
      <dgm:spPr/>
    </dgm:pt>
    <dgm:pt modelId="{BC2ACD7C-EA2A-9F4F-9AF6-26900396E66C}" type="pres">
      <dgm:prSet presAssocID="{8BDADF45-0EE6-9C46-ABFE-0D1F48F25A8C}" presName="composite" presStyleCnt="0"/>
      <dgm:spPr/>
    </dgm:pt>
    <dgm:pt modelId="{2E58C592-43E1-CB4B-886C-008064BC76A4}" type="pres">
      <dgm:prSet presAssocID="{8BDADF45-0EE6-9C46-ABFE-0D1F48F25A8C}" presName="LShape" presStyleLbl="alignNode1" presStyleIdx="0" presStyleCnt="9"/>
      <dgm:spPr/>
    </dgm:pt>
    <dgm:pt modelId="{4B61D982-01AD-474C-A31C-74262BE47C41}" type="pres">
      <dgm:prSet presAssocID="{8BDADF45-0EE6-9C46-ABFE-0D1F48F25A8C}" presName="ParentText" presStyleLbl="revTx" presStyleIdx="0" presStyleCnt="5">
        <dgm:presLayoutVars>
          <dgm:chMax val="0"/>
          <dgm:chPref val="0"/>
          <dgm:bulletEnabled val="1"/>
        </dgm:presLayoutVars>
      </dgm:prSet>
      <dgm:spPr/>
    </dgm:pt>
    <dgm:pt modelId="{E95B0DB4-6F8B-DC46-AC4A-EAA047427BF9}" type="pres">
      <dgm:prSet presAssocID="{8BDADF45-0EE6-9C46-ABFE-0D1F48F25A8C}" presName="Triangle" presStyleLbl="alignNode1" presStyleIdx="1" presStyleCnt="9"/>
      <dgm:spPr/>
    </dgm:pt>
    <dgm:pt modelId="{7485B8BC-C4E4-3B46-8468-C11CBFF9B428}" type="pres">
      <dgm:prSet presAssocID="{E78A79B8-7B46-8841-9286-778997A97BDE}" presName="sibTrans" presStyleCnt="0"/>
      <dgm:spPr/>
    </dgm:pt>
    <dgm:pt modelId="{213F77F5-DDD7-3E4F-8C3B-3851301DCA2B}" type="pres">
      <dgm:prSet presAssocID="{E78A79B8-7B46-8841-9286-778997A97BDE}" presName="space" presStyleCnt="0"/>
      <dgm:spPr/>
    </dgm:pt>
    <dgm:pt modelId="{B4CD9EA2-9702-C346-8D84-11CC5E249A5E}" type="pres">
      <dgm:prSet presAssocID="{52931000-FD8A-DC44-97D1-E0A0B00B97A7}" presName="composite" presStyleCnt="0"/>
      <dgm:spPr/>
    </dgm:pt>
    <dgm:pt modelId="{67B0BE21-B234-1948-81F1-1692688D87B4}" type="pres">
      <dgm:prSet presAssocID="{52931000-FD8A-DC44-97D1-E0A0B00B97A7}" presName="LShape" presStyleLbl="alignNode1" presStyleIdx="2" presStyleCnt="9"/>
      <dgm:spPr/>
    </dgm:pt>
    <dgm:pt modelId="{BAA33EE6-1369-B141-93B1-DD45BE0A3E17}" type="pres">
      <dgm:prSet presAssocID="{52931000-FD8A-DC44-97D1-E0A0B00B97A7}" presName="ParentText" presStyleLbl="revTx" presStyleIdx="1" presStyleCnt="5">
        <dgm:presLayoutVars>
          <dgm:chMax val="0"/>
          <dgm:chPref val="0"/>
          <dgm:bulletEnabled val="1"/>
        </dgm:presLayoutVars>
      </dgm:prSet>
      <dgm:spPr/>
    </dgm:pt>
    <dgm:pt modelId="{FEA75610-A090-5845-80C1-EC719B17BFDF}" type="pres">
      <dgm:prSet presAssocID="{52931000-FD8A-DC44-97D1-E0A0B00B97A7}" presName="Triangle" presStyleLbl="alignNode1" presStyleIdx="3" presStyleCnt="9"/>
      <dgm:spPr/>
    </dgm:pt>
    <dgm:pt modelId="{D436D508-871D-1546-A40A-C83AE23EBE41}" type="pres">
      <dgm:prSet presAssocID="{E4211B25-B18A-6E4B-8C95-C208FD582584}" presName="sibTrans" presStyleCnt="0"/>
      <dgm:spPr/>
    </dgm:pt>
    <dgm:pt modelId="{FBC55478-27FE-E040-B959-DE6D9CFB7192}" type="pres">
      <dgm:prSet presAssocID="{E4211B25-B18A-6E4B-8C95-C208FD582584}" presName="space" presStyleCnt="0"/>
      <dgm:spPr/>
    </dgm:pt>
    <dgm:pt modelId="{7DC0C6DA-8548-844C-B763-92A55081AC6A}" type="pres">
      <dgm:prSet presAssocID="{E11E49F3-E84B-234E-B0D6-E7C88CA182D6}" presName="composite" presStyleCnt="0"/>
      <dgm:spPr/>
    </dgm:pt>
    <dgm:pt modelId="{EC1FACB2-ED2C-1A4E-9017-AC7F6CBBD856}" type="pres">
      <dgm:prSet presAssocID="{E11E49F3-E84B-234E-B0D6-E7C88CA182D6}" presName="LShape" presStyleLbl="alignNode1" presStyleIdx="4" presStyleCnt="9"/>
      <dgm:spPr/>
    </dgm:pt>
    <dgm:pt modelId="{273E28F1-AA8E-2545-BC29-9D8FC8132AFE}" type="pres">
      <dgm:prSet presAssocID="{E11E49F3-E84B-234E-B0D6-E7C88CA182D6}" presName="ParentText" presStyleLbl="revTx" presStyleIdx="2" presStyleCnt="5">
        <dgm:presLayoutVars>
          <dgm:chMax val="0"/>
          <dgm:chPref val="0"/>
          <dgm:bulletEnabled val="1"/>
        </dgm:presLayoutVars>
      </dgm:prSet>
      <dgm:spPr/>
    </dgm:pt>
    <dgm:pt modelId="{67CD2C88-19E0-8845-B70A-2DDE1288A433}" type="pres">
      <dgm:prSet presAssocID="{E11E49F3-E84B-234E-B0D6-E7C88CA182D6}" presName="Triangle" presStyleLbl="alignNode1" presStyleIdx="5" presStyleCnt="9"/>
      <dgm:spPr/>
    </dgm:pt>
    <dgm:pt modelId="{2775B3DD-7E36-FF4B-92DF-66FC1E947A78}" type="pres">
      <dgm:prSet presAssocID="{215718FD-4CA2-3F41-B71D-E317450CC461}" presName="sibTrans" presStyleCnt="0"/>
      <dgm:spPr/>
    </dgm:pt>
    <dgm:pt modelId="{2357D527-6D8C-454B-BAD9-620673ECD905}" type="pres">
      <dgm:prSet presAssocID="{215718FD-4CA2-3F41-B71D-E317450CC461}" presName="space" presStyleCnt="0"/>
      <dgm:spPr/>
    </dgm:pt>
    <dgm:pt modelId="{76E2088E-0FF0-CB49-801D-1711AF0FEAB4}" type="pres">
      <dgm:prSet presAssocID="{7F5E1575-8352-9844-9B7A-BE335034A982}" presName="composite" presStyleCnt="0"/>
      <dgm:spPr/>
    </dgm:pt>
    <dgm:pt modelId="{70C23454-A980-3945-81B0-7DBDE08C3F01}" type="pres">
      <dgm:prSet presAssocID="{7F5E1575-8352-9844-9B7A-BE335034A982}" presName="LShape" presStyleLbl="alignNode1" presStyleIdx="6" presStyleCnt="9"/>
      <dgm:spPr/>
    </dgm:pt>
    <dgm:pt modelId="{ACC70E49-D1FF-134A-870B-3908DEFFE029}" type="pres">
      <dgm:prSet presAssocID="{7F5E1575-8352-9844-9B7A-BE335034A982}" presName="ParentText" presStyleLbl="revTx" presStyleIdx="3" presStyleCnt="5" custLinFactNeighborX="-116" custLinFactNeighborY="957">
        <dgm:presLayoutVars>
          <dgm:chMax val="0"/>
          <dgm:chPref val="0"/>
          <dgm:bulletEnabled val="1"/>
        </dgm:presLayoutVars>
      </dgm:prSet>
      <dgm:spPr/>
    </dgm:pt>
    <dgm:pt modelId="{ED6E7AA6-338F-C44F-93E4-F1497C8FC614}" type="pres">
      <dgm:prSet presAssocID="{7F5E1575-8352-9844-9B7A-BE335034A982}" presName="Triangle" presStyleLbl="alignNode1" presStyleIdx="7" presStyleCnt="9"/>
      <dgm:spPr/>
    </dgm:pt>
    <dgm:pt modelId="{B9E6556F-B3D9-E840-9D23-AA542AE0A86C}" type="pres">
      <dgm:prSet presAssocID="{09B219CE-C10E-E64A-A07B-3BFE42611F1D}" presName="sibTrans" presStyleCnt="0"/>
      <dgm:spPr/>
    </dgm:pt>
    <dgm:pt modelId="{E0EC083C-8018-7043-88E7-B42B0704701F}" type="pres">
      <dgm:prSet presAssocID="{09B219CE-C10E-E64A-A07B-3BFE42611F1D}" presName="space" presStyleCnt="0"/>
      <dgm:spPr/>
    </dgm:pt>
    <dgm:pt modelId="{143E4C88-0CD2-B24D-BFCF-FA12C99457D0}" type="pres">
      <dgm:prSet presAssocID="{68D6D0C9-65BE-0E43-B913-AD0B941741B1}" presName="composite" presStyleCnt="0"/>
      <dgm:spPr/>
    </dgm:pt>
    <dgm:pt modelId="{E9148F67-F7ED-4941-9C97-F02707EAA788}" type="pres">
      <dgm:prSet presAssocID="{68D6D0C9-65BE-0E43-B913-AD0B941741B1}" presName="LShape" presStyleLbl="alignNode1" presStyleIdx="8" presStyleCnt="9"/>
      <dgm:spPr/>
    </dgm:pt>
    <dgm:pt modelId="{B20A357F-35EA-554E-B96A-BEC8060225D4}" type="pres">
      <dgm:prSet presAssocID="{68D6D0C9-65BE-0E43-B913-AD0B941741B1}" presName="ParentText" presStyleLbl="revTx" presStyleIdx="4" presStyleCnt="5" custLinFactNeighborX="318" custLinFactNeighborY="605">
        <dgm:presLayoutVars>
          <dgm:chMax val="0"/>
          <dgm:chPref val="0"/>
          <dgm:bulletEnabled val="1"/>
        </dgm:presLayoutVars>
      </dgm:prSet>
      <dgm:spPr/>
    </dgm:pt>
  </dgm:ptLst>
  <dgm:cxnLst>
    <dgm:cxn modelId="{0CEC2225-BDF6-3344-8160-578112D32ABD}" type="presOf" srcId="{E11E49F3-E84B-234E-B0D6-E7C88CA182D6}" destId="{273E28F1-AA8E-2545-BC29-9D8FC8132AFE}" srcOrd="0" destOrd="0" presId="urn:microsoft.com/office/officeart/2009/3/layout/StepUpProcess"/>
    <dgm:cxn modelId="{3C5E7125-5265-CA43-8631-FF1751D112A8}" srcId="{C5CC23F7-C090-C74D-9A28-5CAC858B5FF8}" destId="{E11E49F3-E84B-234E-B0D6-E7C88CA182D6}" srcOrd="2" destOrd="0" parTransId="{8EFA8F8E-DCC0-E242-B32A-B264F81C43B7}" sibTransId="{215718FD-4CA2-3F41-B71D-E317450CC461}"/>
    <dgm:cxn modelId="{EB38E128-7B60-B142-BE19-03DCDDEC031E}" srcId="{C5CC23F7-C090-C74D-9A28-5CAC858B5FF8}" destId="{68D6D0C9-65BE-0E43-B913-AD0B941741B1}" srcOrd="4" destOrd="0" parTransId="{8E08A457-710B-7649-A9F7-275AEF1F83F9}" sibTransId="{70A6F859-88BC-DD45-97C0-3158630F16AB}"/>
    <dgm:cxn modelId="{AA77F83C-88D1-B743-8EA0-BE3F3248108B}" type="presOf" srcId="{7F5E1575-8352-9844-9B7A-BE335034A982}" destId="{ACC70E49-D1FF-134A-870B-3908DEFFE029}" srcOrd="0" destOrd="0" presId="urn:microsoft.com/office/officeart/2009/3/layout/StepUpProcess"/>
    <dgm:cxn modelId="{6B866F55-F09D-4C4F-9900-A50376CDAF3C}" type="presOf" srcId="{8BDADF45-0EE6-9C46-ABFE-0D1F48F25A8C}" destId="{4B61D982-01AD-474C-A31C-74262BE47C41}" srcOrd="0" destOrd="0" presId="urn:microsoft.com/office/officeart/2009/3/layout/StepUpProcess"/>
    <dgm:cxn modelId="{46D41367-3318-4C47-A11A-510D515DFFAF}" type="presOf" srcId="{C5CC23F7-C090-C74D-9A28-5CAC858B5FF8}" destId="{B61D9F52-DC29-624C-9008-2CB16CDE75CD}" srcOrd="0" destOrd="0" presId="urn:microsoft.com/office/officeart/2009/3/layout/StepUpProcess"/>
    <dgm:cxn modelId="{7B1A9A7C-5396-654F-A48E-0874DB1053BF}" srcId="{C5CC23F7-C090-C74D-9A28-5CAC858B5FF8}" destId="{7F5E1575-8352-9844-9B7A-BE335034A982}" srcOrd="3" destOrd="0" parTransId="{A3560DDD-51CE-4640-AD74-537DCE9948FD}" sibTransId="{09B219CE-C10E-E64A-A07B-3BFE42611F1D}"/>
    <dgm:cxn modelId="{30765BA4-94E0-A946-AD96-690F636FACC7}" type="presOf" srcId="{52931000-FD8A-DC44-97D1-E0A0B00B97A7}" destId="{BAA33EE6-1369-B141-93B1-DD45BE0A3E17}" srcOrd="0" destOrd="0" presId="urn:microsoft.com/office/officeart/2009/3/layout/StepUpProcess"/>
    <dgm:cxn modelId="{86C004A6-C41F-A649-9D21-79885DB110B2}" srcId="{C5CC23F7-C090-C74D-9A28-5CAC858B5FF8}" destId="{8BDADF45-0EE6-9C46-ABFE-0D1F48F25A8C}" srcOrd="0" destOrd="0" parTransId="{D5D6AD63-4A29-BD42-A33E-858783136236}" sibTransId="{E78A79B8-7B46-8841-9286-778997A97BDE}"/>
    <dgm:cxn modelId="{134821E6-4963-814B-BFE6-8636411C7CC0}" srcId="{C5CC23F7-C090-C74D-9A28-5CAC858B5FF8}" destId="{52931000-FD8A-DC44-97D1-E0A0B00B97A7}" srcOrd="1" destOrd="0" parTransId="{02CC0F99-F0D0-484A-A21C-47726A7A12B7}" sibTransId="{E4211B25-B18A-6E4B-8C95-C208FD582584}"/>
    <dgm:cxn modelId="{8BCDE5FA-C69A-CF4B-95B1-E958C1AA3A4A}" type="presOf" srcId="{68D6D0C9-65BE-0E43-B913-AD0B941741B1}" destId="{B20A357F-35EA-554E-B96A-BEC8060225D4}" srcOrd="0" destOrd="0" presId="urn:microsoft.com/office/officeart/2009/3/layout/StepUpProcess"/>
    <dgm:cxn modelId="{7A992F6F-23A1-1443-AF56-AABEB7C86ABC}" type="presParOf" srcId="{B61D9F52-DC29-624C-9008-2CB16CDE75CD}" destId="{BC2ACD7C-EA2A-9F4F-9AF6-26900396E66C}" srcOrd="0" destOrd="0" presId="urn:microsoft.com/office/officeart/2009/3/layout/StepUpProcess"/>
    <dgm:cxn modelId="{30752FD4-A843-7243-883D-5AB489ECD698}" type="presParOf" srcId="{BC2ACD7C-EA2A-9F4F-9AF6-26900396E66C}" destId="{2E58C592-43E1-CB4B-886C-008064BC76A4}" srcOrd="0" destOrd="0" presId="urn:microsoft.com/office/officeart/2009/3/layout/StepUpProcess"/>
    <dgm:cxn modelId="{3426DA2A-C5C6-5347-9B4B-E1DDA35D10E1}" type="presParOf" srcId="{BC2ACD7C-EA2A-9F4F-9AF6-26900396E66C}" destId="{4B61D982-01AD-474C-A31C-74262BE47C41}" srcOrd="1" destOrd="0" presId="urn:microsoft.com/office/officeart/2009/3/layout/StepUpProcess"/>
    <dgm:cxn modelId="{A69316D5-92A0-2849-902A-3445B7418635}" type="presParOf" srcId="{BC2ACD7C-EA2A-9F4F-9AF6-26900396E66C}" destId="{E95B0DB4-6F8B-DC46-AC4A-EAA047427BF9}" srcOrd="2" destOrd="0" presId="urn:microsoft.com/office/officeart/2009/3/layout/StepUpProcess"/>
    <dgm:cxn modelId="{B1E7886B-64D6-8247-86C3-2DCB6EE29F31}" type="presParOf" srcId="{B61D9F52-DC29-624C-9008-2CB16CDE75CD}" destId="{7485B8BC-C4E4-3B46-8468-C11CBFF9B428}" srcOrd="1" destOrd="0" presId="urn:microsoft.com/office/officeart/2009/3/layout/StepUpProcess"/>
    <dgm:cxn modelId="{42B780E5-C9D1-004B-A1F3-A9DB1A7BEB1B}" type="presParOf" srcId="{7485B8BC-C4E4-3B46-8468-C11CBFF9B428}" destId="{213F77F5-DDD7-3E4F-8C3B-3851301DCA2B}" srcOrd="0" destOrd="0" presId="urn:microsoft.com/office/officeart/2009/3/layout/StepUpProcess"/>
    <dgm:cxn modelId="{7E189DD9-AF02-A743-A010-E095FA102DC1}" type="presParOf" srcId="{B61D9F52-DC29-624C-9008-2CB16CDE75CD}" destId="{B4CD9EA2-9702-C346-8D84-11CC5E249A5E}" srcOrd="2" destOrd="0" presId="urn:microsoft.com/office/officeart/2009/3/layout/StepUpProcess"/>
    <dgm:cxn modelId="{77CEA45E-4CE0-F442-8486-B35803B722DE}" type="presParOf" srcId="{B4CD9EA2-9702-C346-8D84-11CC5E249A5E}" destId="{67B0BE21-B234-1948-81F1-1692688D87B4}" srcOrd="0" destOrd="0" presId="urn:microsoft.com/office/officeart/2009/3/layout/StepUpProcess"/>
    <dgm:cxn modelId="{D305FD31-FC18-C147-9D9D-E2A20063F621}" type="presParOf" srcId="{B4CD9EA2-9702-C346-8D84-11CC5E249A5E}" destId="{BAA33EE6-1369-B141-93B1-DD45BE0A3E17}" srcOrd="1" destOrd="0" presId="urn:microsoft.com/office/officeart/2009/3/layout/StepUpProcess"/>
    <dgm:cxn modelId="{A4AA170D-EDED-F74B-BCFF-2E09BA5F9234}" type="presParOf" srcId="{B4CD9EA2-9702-C346-8D84-11CC5E249A5E}" destId="{FEA75610-A090-5845-80C1-EC719B17BFDF}" srcOrd="2" destOrd="0" presId="urn:microsoft.com/office/officeart/2009/3/layout/StepUpProcess"/>
    <dgm:cxn modelId="{88100F0F-27C7-2F43-A256-D4498CB02B4A}" type="presParOf" srcId="{B61D9F52-DC29-624C-9008-2CB16CDE75CD}" destId="{D436D508-871D-1546-A40A-C83AE23EBE41}" srcOrd="3" destOrd="0" presId="urn:microsoft.com/office/officeart/2009/3/layout/StepUpProcess"/>
    <dgm:cxn modelId="{3DE218ED-DFAD-B944-9592-F0B78FAA5DC4}" type="presParOf" srcId="{D436D508-871D-1546-A40A-C83AE23EBE41}" destId="{FBC55478-27FE-E040-B959-DE6D9CFB7192}" srcOrd="0" destOrd="0" presId="urn:microsoft.com/office/officeart/2009/3/layout/StepUpProcess"/>
    <dgm:cxn modelId="{F8F715B3-1908-794C-AF14-D7E318F3937B}" type="presParOf" srcId="{B61D9F52-DC29-624C-9008-2CB16CDE75CD}" destId="{7DC0C6DA-8548-844C-B763-92A55081AC6A}" srcOrd="4" destOrd="0" presId="urn:microsoft.com/office/officeart/2009/3/layout/StepUpProcess"/>
    <dgm:cxn modelId="{10B4B244-E6E2-AF48-B702-73CDEA8F64BA}" type="presParOf" srcId="{7DC0C6DA-8548-844C-B763-92A55081AC6A}" destId="{EC1FACB2-ED2C-1A4E-9017-AC7F6CBBD856}" srcOrd="0" destOrd="0" presId="urn:microsoft.com/office/officeart/2009/3/layout/StepUpProcess"/>
    <dgm:cxn modelId="{EDCB3165-58A8-4B48-A1D9-012FF44475DF}" type="presParOf" srcId="{7DC0C6DA-8548-844C-B763-92A55081AC6A}" destId="{273E28F1-AA8E-2545-BC29-9D8FC8132AFE}" srcOrd="1" destOrd="0" presId="urn:microsoft.com/office/officeart/2009/3/layout/StepUpProcess"/>
    <dgm:cxn modelId="{C5D589DE-F26F-D142-AB0E-83CC15B4B54F}" type="presParOf" srcId="{7DC0C6DA-8548-844C-B763-92A55081AC6A}" destId="{67CD2C88-19E0-8845-B70A-2DDE1288A433}" srcOrd="2" destOrd="0" presId="urn:microsoft.com/office/officeart/2009/3/layout/StepUpProcess"/>
    <dgm:cxn modelId="{6B6B881B-52E2-2243-9E1B-F6F4C1CAA178}" type="presParOf" srcId="{B61D9F52-DC29-624C-9008-2CB16CDE75CD}" destId="{2775B3DD-7E36-FF4B-92DF-66FC1E947A78}" srcOrd="5" destOrd="0" presId="urn:microsoft.com/office/officeart/2009/3/layout/StepUpProcess"/>
    <dgm:cxn modelId="{E9AA2C67-853A-3343-B238-0B0C99292C0B}" type="presParOf" srcId="{2775B3DD-7E36-FF4B-92DF-66FC1E947A78}" destId="{2357D527-6D8C-454B-BAD9-620673ECD905}" srcOrd="0" destOrd="0" presId="urn:microsoft.com/office/officeart/2009/3/layout/StepUpProcess"/>
    <dgm:cxn modelId="{5623B4D9-0A56-9343-A53B-CCB9C935306E}" type="presParOf" srcId="{B61D9F52-DC29-624C-9008-2CB16CDE75CD}" destId="{76E2088E-0FF0-CB49-801D-1711AF0FEAB4}" srcOrd="6" destOrd="0" presId="urn:microsoft.com/office/officeart/2009/3/layout/StepUpProcess"/>
    <dgm:cxn modelId="{1164AC4B-1F57-AF43-8C3A-01C71C903F21}" type="presParOf" srcId="{76E2088E-0FF0-CB49-801D-1711AF0FEAB4}" destId="{70C23454-A980-3945-81B0-7DBDE08C3F01}" srcOrd="0" destOrd="0" presId="urn:microsoft.com/office/officeart/2009/3/layout/StepUpProcess"/>
    <dgm:cxn modelId="{8BCB419B-5EEE-B945-B307-7DEB4CC47D35}" type="presParOf" srcId="{76E2088E-0FF0-CB49-801D-1711AF0FEAB4}" destId="{ACC70E49-D1FF-134A-870B-3908DEFFE029}" srcOrd="1" destOrd="0" presId="urn:microsoft.com/office/officeart/2009/3/layout/StepUpProcess"/>
    <dgm:cxn modelId="{E82E3309-BDB1-4D46-B8DF-C23CBCB39317}" type="presParOf" srcId="{76E2088E-0FF0-CB49-801D-1711AF0FEAB4}" destId="{ED6E7AA6-338F-C44F-93E4-F1497C8FC614}" srcOrd="2" destOrd="0" presId="urn:microsoft.com/office/officeart/2009/3/layout/StepUpProcess"/>
    <dgm:cxn modelId="{D0082B65-DC62-E740-8EDC-4D414855FEEB}" type="presParOf" srcId="{B61D9F52-DC29-624C-9008-2CB16CDE75CD}" destId="{B9E6556F-B3D9-E840-9D23-AA542AE0A86C}" srcOrd="7" destOrd="0" presId="urn:microsoft.com/office/officeart/2009/3/layout/StepUpProcess"/>
    <dgm:cxn modelId="{E83141BA-2A6E-C248-A7B8-CA62179A4C3F}" type="presParOf" srcId="{B9E6556F-B3D9-E840-9D23-AA542AE0A86C}" destId="{E0EC083C-8018-7043-88E7-B42B0704701F}" srcOrd="0" destOrd="0" presId="urn:microsoft.com/office/officeart/2009/3/layout/StepUpProcess"/>
    <dgm:cxn modelId="{BED3A7EA-8BB6-AE43-B3B8-ECFA879E8DC0}" type="presParOf" srcId="{B61D9F52-DC29-624C-9008-2CB16CDE75CD}" destId="{143E4C88-0CD2-B24D-BFCF-FA12C99457D0}" srcOrd="8" destOrd="0" presId="urn:microsoft.com/office/officeart/2009/3/layout/StepUpProcess"/>
    <dgm:cxn modelId="{43031877-9B24-E542-A6C5-214F08F7A3CE}" type="presParOf" srcId="{143E4C88-0CD2-B24D-BFCF-FA12C99457D0}" destId="{E9148F67-F7ED-4941-9C97-F02707EAA788}" srcOrd="0" destOrd="0" presId="urn:microsoft.com/office/officeart/2009/3/layout/StepUpProcess"/>
    <dgm:cxn modelId="{9494DCE2-0661-764E-9CFE-8972C4F4A073}" type="presParOf" srcId="{143E4C88-0CD2-B24D-BFCF-FA12C99457D0}" destId="{B20A357F-35EA-554E-B96A-BEC8060225D4}"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3FD935-FD29-7040-A08C-2C21B392BD70}"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3822DC36-CE3E-B640-BFA5-80D0A77808FA}">
      <dgm:prSet phldrT="[Text]"/>
      <dgm:spPr>
        <a:solidFill>
          <a:srgbClr val="FFC000"/>
        </a:solidFill>
      </dgm:spPr>
      <dgm:t>
        <a:bodyPr/>
        <a:lstStyle/>
        <a:p>
          <a:r>
            <a:rPr lang="en-US" b="1" dirty="0"/>
            <a:t>Secretary</a:t>
          </a:r>
        </a:p>
      </dgm:t>
    </dgm:pt>
    <dgm:pt modelId="{8D350486-34BB-AB4D-BD54-5D02F0F90B43}" type="parTrans" cxnId="{861DB3D3-6830-A044-8C9E-213145563E59}">
      <dgm:prSet/>
      <dgm:spPr/>
      <dgm:t>
        <a:bodyPr/>
        <a:lstStyle/>
        <a:p>
          <a:endParaRPr lang="en-US"/>
        </a:p>
      </dgm:t>
    </dgm:pt>
    <dgm:pt modelId="{BFD5FA15-68DE-C94A-8F10-D29772326CE6}" type="sibTrans" cxnId="{861DB3D3-6830-A044-8C9E-213145563E59}">
      <dgm:prSet/>
      <dgm:spPr/>
      <dgm:t>
        <a:bodyPr/>
        <a:lstStyle/>
        <a:p>
          <a:endParaRPr lang="en-US"/>
        </a:p>
      </dgm:t>
    </dgm:pt>
    <dgm:pt modelId="{B69BEDBA-C558-F242-BDEE-CA34915A1779}">
      <dgm:prSet phldrT="[Text]" phldr="1"/>
      <dgm:spPr/>
      <dgm:t>
        <a:bodyPr/>
        <a:lstStyle/>
        <a:p>
          <a:endParaRPr lang="en-US"/>
        </a:p>
      </dgm:t>
    </dgm:pt>
    <dgm:pt modelId="{0B065002-49FF-404C-B958-EB933FB124B1}" type="parTrans" cxnId="{E59F2CA4-90AF-2C42-A1DD-57969852B059}">
      <dgm:prSet/>
      <dgm:spPr/>
      <dgm:t>
        <a:bodyPr/>
        <a:lstStyle/>
        <a:p>
          <a:endParaRPr lang="en-US"/>
        </a:p>
      </dgm:t>
    </dgm:pt>
    <dgm:pt modelId="{C9180A47-F220-644C-AD09-3BD9463191CF}" type="sibTrans" cxnId="{E59F2CA4-90AF-2C42-A1DD-57969852B059}">
      <dgm:prSet/>
      <dgm:spPr/>
      <dgm:t>
        <a:bodyPr/>
        <a:lstStyle/>
        <a:p>
          <a:endParaRPr lang="en-US"/>
        </a:p>
      </dgm:t>
    </dgm:pt>
    <dgm:pt modelId="{D4133162-599B-FE4B-AA80-269E33259D58}">
      <dgm:prSet phldrT="[Text]" phldr="1"/>
      <dgm:spPr/>
      <dgm:t>
        <a:bodyPr/>
        <a:lstStyle/>
        <a:p>
          <a:endParaRPr lang="en-US"/>
        </a:p>
      </dgm:t>
    </dgm:pt>
    <dgm:pt modelId="{4D860363-9DC1-354F-A10D-719EE1042574}" type="parTrans" cxnId="{ADC06FCB-6E1B-0146-A475-F3F465864EAC}">
      <dgm:prSet/>
      <dgm:spPr/>
      <dgm:t>
        <a:bodyPr/>
        <a:lstStyle/>
        <a:p>
          <a:endParaRPr lang="en-US"/>
        </a:p>
      </dgm:t>
    </dgm:pt>
    <dgm:pt modelId="{5BB869BE-AF26-A34B-8A21-6AF2CFF8503E}" type="sibTrans" cxnId="{ADC06FCB-6E1B-0146-A475-F3F465864EAC}">
      <dgm:prSet/>
      <dgm:spPr/>
      <dgm:t>
        <a:bodyPr/>
        <a:lstStyle/>
        <a:p>
          <a:endParaRPr lang="en-US"/>
        </a:p>
      </dgm:t>
    </dgm:pt>
    <dgm:pt modelId="{35127352-BEDC-1D45-A69A-4D86DA3DF91E}">
      <dgm:prSet phldrT="[Text]" custT="1"/>
      <dgm:spPr>
        <a:solidFill>
          <a:srgbClr val="FFC000"/>
        </a:solidFill>
      </dgm:spPr>
      <dgm:t>
        <a:bodyPr/>
        <a:lstStyle/>
        <a:p>
          <a:r>
            <a:rPr lang="en-US" sz="1600" b="1" dirty="0"/>
            <a:t>Presiding Officer</a:t>
          </a:r>
        </a:p>
      </dgm:t>
    </dgm:pt>
    <dgm:pt modelId="{77B6C216-251D-4F47-8D47-4BDE16154195}" type="parTrans" cxnId="{E8ECDEF6-4EB1-B043-99DD-F087A8E774D1}">
      <dgm:prSet/>
      <dgm:spPr/>
      <dgm:t>
        <a:bodyPr/>
        <a:lstStyle/>
        <a:p>
          <a:endParaRPr lang="en-US"/>
        </a:p>
      </dgm:t>
    </dgm:pt>
    <dgm:pt modelId="{4502F1C5-31BE-8248-AD92-B1C27F9FA7B1}" type="sibTrans" cxnId="{E8ECDEF6-4EB1-B043-99DD-F087A8E774D1}">
      <dgm:prSet/>
      <dgm:spPr/>
      <dgm:t>
        <a:bodyPr/>
        <a:lstStyle/>
        <a:p>
          <a:endParaRPr lang="en-US"/>
        </a:p>
      </dgm:t>
    </dgm:pt>
    <dgm:pt modelId="{B823A6EF-A039-3548-AE44-B4BDF51AA402}">
      <dgm:prSet phldrT="[Text]" phldr="1"/>
      <dgm:spPr/>
      <dgm:t>
        <a:bodyPr/>
        <a:lstStyle/>
        <a:p>
          <a:endParaRPr lang="en-US"/>
        </a:p>
      </dgm:t>
    </dgm:pt>
    <dgm:pt modelId="{045D20B6-BCA3-554A-856E-59FC8B4BACC0}" type="parTrans" cxnId="{D36143AD-80CB-AC47-993F-993F2B8ADC9A}">
      <dgm:prSet/>
      <dgm:spPr/>
      <dgm:t>
        <a:bodyPr/>
        <a:lstStyle/>
        <a:p>
          <a:endParaRPr lang="en-US"/>
        </a:p>
      </dgm:t>
    </dgm:pt>
    <dgm:pt modelId="{431D7D16-1CA6-3041-858A-C62170F7FA07}" type="sibTrans" cxnId="{D36143AD-80CB-AC47-993F-993F2B8ADC9A}">
      <dgm:prSet/>
      <dgm:spPr/>
      <dgm:t>
        <a:bodyPr/>
        <a:lstStyle/>
        <a:p>
          <a:endParaRPr lang="en-US"/>
        </a:p>
      </dgm:t>
    </dgm:pt>
    <dgm:pt modelId="{CD8C8045-F29F-C041-8198-60C87888DC26}">
      <dgm:prSet phldrT="[Text]" phldr="1"/>
      <dgm:spPr/>
      <dgm:t>
        <a:bodyPr/>
        <a:lstStyle/>
        <a:p>
          <a:endParaRPr lang="en-US"/>
        </a:p>
      </dgm:t>
    </dgm:pt>
    <dgm:pt modelId="{E7EA6767-560C-344C-AD8A-0C5BF7C16990}" type="parTrans" cxnId="{FB9CD138-4518-8D42-9F66-60B0DA2D4DC4}">
      <dgm:prSet/>
      <dgm:spPr/>
      <dgm:t>
        <a:bodyPr/>
        <a:lstStyle/>
        <a:p>
          <a:endParaRPr lang="en-US"/>
        </a:p>
      </dgm:t>
    </dgm:pt>
    <dgm:pt modelId="{96529AA8-F7C7-9A46-A647-61EBE5C0967B}" type="sibTrans" cxnId="{FB9CD138-4518-8D42-9F66-60B0DA2D4DC4}">
      <dgm:prSet/>
      <dgm:spPr/>
      <dgm:t>
        <a:bodyPr/>
        <a:lstStyle/>
        <a:p>
          <a:endParaRPr lang="en-US"/>
        </a:p>
      </dgm:t>
    </dgm:pt>
    <dgm:pt modelId="{D83A9BF7-4F6D-DF41-984B-2EBBC75C6EF2}">
      <dgm:prSet phldrT="[Text]"/>
      <dgm:spPr>
        <a:solidFill>
          <a:srgbClr val="FFC000"/>
        </a:solidFill>
      </dgm:spPr>
      <dgm:t>
        <a:bodyPr/>
        <a:lstStyle/>
        <a:p>
          <a:r>
            <a:rPr lang="en-US" b="1" dirty="0"/>
            <a:t>Legal Counsel</a:t>
          </a:r>
        </a:p>
      </dgm:t>
    </dgm:pt>
    <dgm:pt modelId="{EF674BC2-2A07-2943-81C4-FBD9C6FF856D}" type="parTrans" cxnId="{4DB933A0-4D7F-D94A-82CA-FB04D18E84BA}">
      <dgm:prSet/>
      <dgm:spPr/>
      <dgm:t>
        <a:bodyPr/>
        <a:lstStyle/>
        <a:p>
          <a:endParaRPr lang="en-US"/>
        </a:p>
      </dgm:t>
    </dgm:pt>
    <dgm:pt modelId="{1C1F40CB-0987-D745-A89B-7BD98A9B3D8A}" type="sibTrans" cxnId="{4DB933A0-4D7F-D94A-82CA-FB04D18E84BA}">
      <dgm:prSet/>
      <dgm:spPr/>
      <dgm:t>
        <a:bodyPr/>
        <a:lstStyle/>
        <a:p>
          <a:endParaRPr lang="en-US"/>
        </a:p>
      </dgm:t>
    </dgm:pt>
    <dgm:pt modelId="{91214748-0C16-D04C-9613-DBA4FBF651FD}">
      <dgm:prSet phldrT="[Text]" phldr="1"/>
      <dgm:spPr/>
      <dgm:t>
        <a:bodyPr/>
        <a:lstStyle/>
        <a:p>
          <a:endParaRPr lang="en-US"/>
        </a:p>
      </dgm:t>
    </dgm:pt>
    <dgm:pt modelId="{03D868B2-C301-884D-A8EF-3B3B653D965B}" type="parTrans" cxnId="{F3DF7812-96DE-4849-AC95-DA9EF93F5A1A}">
      <dgm:prSet/>
      <dgm:spPr/>
      <dgm:t>
        <a:bodyPr/>
        <a:lstStyle/>
        <a:p>
          <a:endParaRPr lang="en-US"/>
        </a:p>
      </dgm:t>
    </dgm:pt>
    <dgm:pt modelId="{2392D70A-E8D6-7C4F-B7D4-2F71C34A0291}" type="sibTrans" cxnId="{F3DF7812-96DE-4849-AC95-DA9EF93F5A1A}">
      <dgm:prSet/>
      <dgm:spPr/>
      <dgm:t>
        <a:bodyPr/>
        <a:lstStyle/>
        <a:p>
          <a:endParaRPr lang="en-US"/>
        </a:p>
      </dgm:t>
    </dgm:pt>
    <dgm:pt modelId="{DD534082-E190-3A47-99E3-F1E5B5629454}">
      <dgm:prSet phldrT="[Text]" phldr="1"/>
      <dgm:spPr/>
      <dgm:t>
        <a:bodyPr/>
        <a:lstStyle/>
        <a:p>
          <a:endParaRPr lang="en-US"/>
        </a:p>
      </dgm:t>
    </dgm:pt>
    <dgm:pt modelId="{4D34CEAE-8E08-094D-AAFF-2CEDFAF1F59E}" type="parTrans" cxnId="{5D159F36-272D-2F41-91D7-5CD1C4808A3C}">
      <dgm:prSet/>
      <dgm:spPr/>
      <dgm:t>
        <a:bodyPr/>
        <a:lstStyle/>
        <a:p>
          <a:endParaRPr lang="en-US"/>
        </a:p>
      </dgm:t>
    </dgm:pt>
    <dgm:pt modelId="{E0D00383-C1DD-7142-B7D6-CAA439DAEC7B}" type="sibTrans" cxnId="{5D159F36-272D-2F41-91D7-5CD1C4808A3C}">
      <dgm:prSet/>
      <dgm:spPr/>
      <dgm:t>
        <a:bodyPr/>
        <a:lstStyle/>
        <a:p>
          <a:endParaRPr lang="en-US"/>
        </a:p>
      </dgm:t>
    </dgm:pt>
    <dgm:pt modelId="{35AD5D01-7F64-EC4B-B350-68D9FC890FCD}" type="pres">
      <dgm:prSet presAssocID="{8B3FD935-FD29-7040-A08C-2C21B392BD70}" presName="composite" presStyleCnt="0">
        <dgm:presLayoutVars>
          <dgm:chMax val="5"/>
          <dgm:dir/>
          <dgm:animLvl val="ctr"/>
          <dgm:resizeHandles val="exact"/>
        </dgm:presLayoutVars>
      </dgm:prSet>
      <dgm:spPr/>
    </dgm:pt>
    <dgm:pt modelId="{3BC04513-D472-8245-A73A-F8632E920477}" type="pres">
      <dgm:prSet presAssocID="{8B3FD935-FD29-7040-A08C-2C21B392BD70}" presName="cycle" presStyleCnt="0"/>
      <dgm:spPr/>
    </dgm:pt>
    <dgm:pt modelId="{2433D19E-CEB1-2D44-B580-FA3E3F69E391}" type="pres">
      <dgm:prSet presAssocID="{8B3FD935-FD29-7040-A08C-2C21B392BD70}" presName="centerShape" presStyleCnt="0"/>
      <dgm:spPr/>
    </dgm:pt>
    <dgm:pt modelId="{17AF94F9-1825-3746-A7B8-22134868E895}" type="pres">
      <dgm:prSet presAssocID="{8B3FD935-FD29-7040-A08C-2C21B392BD70}" presName="connSite" presStyleLbl="node1" presStyleIdx="0" presStyleCnt="4"/>
      <dgm:spPr/>
    </dgm:pt>
    <dgm:pt modelId="{60A031DD-2E75-AE4C-9AFB-9C7DDB31A817}" type="pres">
      <dgm:prSet presAssocID="{8B3FD935-FD29-7040-A08C-2C21B392BD70}" presName="visible" presStyleLbl="node1" presStyleIdx="0" presStyleCnt="4"/>
      <dgm:spPr>
        <a:solidFill>
          <a:srgbClr val="FFC000"/>
        </a:solidFill>
      </dgm:spPr>
    </dgm:pt>
    <dgm:pt modelId="{51C79A76-A007-0944-AB3B-B0278C36A59B}" type="pres">
      <dgm:prSet presAssocID="{8D350486-34BB-AB4D-BD54-5D02F0F90B43}" presName="Name25" presStyleLbl="parChTrans1D1" presStyleIdx="0" presStyleCnt="3"/>
      <dgm:spPr/>
    </dgm:pt>
    <dgm:pt modelId="{395AAD73-EE44-B743-937D-6C455B8008F7}" type="pres">
      <dgm:prSet presAssocID="{3822DC36-CE3E-B640-BFA5-80D0A77808FA}" presName="node" presStyleCnt="0"/>
      <dgm:spPr/>
    </dgm:pt>
    <dgm:pt modelId="{69E14026-33D4-DE4F-B2DC-BF6EE498480C}" type="pres">
      <dgm:prSet presAssocID="{3822DC36-CE3E-B640-BFA5-80D0A77808FA}" presName="parentNode" presStyleLbl="node1" presStyleIdx="1" presStyleCnt="4">
        <dgm:presLayoutVars>
          <dgm:chMax val="1"/>
          <dgm:bulletEnabled val="1"/>
        </dgm:presLayoutVars>
      </dgm:prSet>
      <dgm:spPr/>
    </dgm:pt>
    <dgm:pt modelId="{CED494E0-4C44-6849-A434-1D3348C0F0F1}" type="pres">
      <dgm:prSet presAssocID="{3822DC36-CE3E-B640-BFA5-80D0A77808FA}" presName="childNode" presStyleLbl="revTx" presStyleIdx="0" presStyleCnt="3">
        <dgm:presLayoutVars>
          <dgm:bulletEnabled val="1"/>
        </dgm:presLayoutVars>
      </dgm:prSet>
      <dgm:spPr/>
    </dgm:pt>
    <dgm:pt modelId="{2E98075D-2EF5-5549-9378-F3AB870DDB24}" type="pres">
      <dgm:prSet presAssocID="{77B6C216-251D-4F47-8D47-4BDE16154195}" presName="Name25" presStyleLbl="parChTrans1D1" presStyleIdx="1" presStyleCnt="3"/>
      <dgm:spPr/>
    </dgm:pt>
    <dgm:pt modelId="{CD859B09-F433-4142-A7D6-52C1FCB1110B}" type="pres">
      <dgm:prSet presAssocID="{35127352-BEDC-1D45-A69A-4D86DA3DF91E}" presName="node" presStyleCnt="0"/>
      <dgm:spPr/>
    </dgm:pt>
    <dgm:pt modelId="{8F9F82C5-F484-0A42-AED1-E24980F38A64}" type="pres">
      <dgm:prSet presAssocID="{35127352-BEDC-1D45-A69A-4D86DA3DF91E}" presName="parentNode" presStyleLbl="node1" presStyleIdx="2" presStyleCnt="4">
        <dgm:presLayoutVars>
          <dgm:chMax val="1"/>
          <dgm:bulletEnabled val="1"/>
        </dgm:presLayoutVars>
      </dgm:prSet>
      <dgm:spPr/>
    </dgm:pt>
    <dgm:pt modelId="{D33EAE3E-6253-544C-8259-793B70340AB5}" type="pres">
      <dgm:prSet presAssocID="{35127352-BEDC-1D45-A69A-4D86DA3DF91E}" presName="childNode" presStyleLbl="revTx" presStyleIdx="1" presStyleCnt="3">
        <dgm:presLayoutVars>
          <dgm:bulletEnabled val="1"/>
        </dgm:presLayoutVars>
      </dgm:prSet>
      <dgm:spPr/>
    </dgm:pt>
    <dgm:pt modelId="{A1C608E0-582E-E04C-AE99-68705C9CF2E6}" type="pres">
      <dgm:prSet presAssocID="{EF674BC2-2A07-2943-81C4-FBD9C6FF856D}" presName="Name25" presStyleLbl="parChTrans1D1" presStyleIdx="2" presStyleCnt="3"/>
      <dgm:spPr/>
    </dgm:pt>
    <dgm:pt modelId="{64526690-C998-9B42-8031-FA395824CCAE}" type="pres">
      <dgm:prSet presAssocID="{D83A9BF7-4F6D-DF41-984B-2EBBC75C6EF2}" presName="node" presStyleCnt="0"/>
      <dgm:spPr/>
    </dgm:pt>
    <dgm:pt modelId="{EA4B6CA4-A321-4746-85D0-34A534278EFD}" type="pres">
      <dgm:prSet presAssocID="{D83A9BF7-4F6D-DF41-984B-2EBBC75C6EF2}" presName="parentNode" presStyleLbl="node1" presStyleIdx="3" presStyleCnt="4">
        <dgm:presLayoutVars>
          <dgm:chMax val="1"/>
          <dgm:bulletEnabled val="1"/>
        </dgm:presLayoutVars>
      </dgm:prSet>
      <dgm:spPr/>
    </dgm:pt>
    <dgm:pt modelId="{2D3976B5-5BED-2D47-B9C8-EB227674FB86}" type="pres">
      <dgm:prSet presAssocID="{D83A9BF7-4F6D-DF41-984B-2EBBC75C6EF2}" presName="childNode" presStyleLbl="revTx" presStyleIdx="2" presStyleCnt="3">
        <dgm:presLayoutVars>
          <dgm:bulletEnabled val="1"/>
        </dgm:presLayoutVars>
      </dgm:prSet>
      <dgm:spPr/>
    </dgm:pt>
  </dgm:ptLst>
  <dgm:cxnLst>
    <dgm:cxn modelId="{F3DF7812-96DE-4849-AC95-DA9EF93F5A1A}" srcId="{D83A9BF7-4F6D-DF41-984B-2EBBC75C6EF2}" destId="{91214748-0C16-D04C-9613-DBA4FBF651FD}" srcOrd="0" destOrd="0" parTransId="{03D868B2-C301-884D-A8EF-3B3B653D965B}" sibTransId="{2392D70A-E8D6-7C4F-B7D4-2F71C34A0291}"/>
    <dgm:cxn modelId="{5D159F36-272D-2F41-91D7-5CD1C4808A3C}" srcId="{D83A9BF7-4F6D-DF41-984B-2EBBC75C6EF2}" destId="{DD534082-E190-3A47-99E3-F1E5B5629454}" srcOrd="1" destOrd="0" parTransId="{4D34CEAE-8E08-094D-AAFF-2CEDFAF1F59E}" sibTransId="{E0D00383-C1DD-7142-B7D6-CAA439DAEC7B}"/>
    <dgm:cxn modelId="{FB9CD138-4518-8D42-9F66-60B0DA2D4DC4}" srcId="{35127352-BEDC-1D45-A69A-4D86DA3DF91E}" destId="{CD8C8045-F29F-C041-8198-60C87888DC26}" srcOrd="1" destOrd="0" parTransId="{E7EA6767-560C-344C-AD8A-0C5BF7C16990}" sibTransId="{96529AA8-F7C7-9A46-A647-61EBE5C0967B}"/>
    <dgm:cxn modelId="{15BF4440-535C-874E-9CC9-118F86CD92DE}" type="presOf" srcId="{D83A9BF7-4F6D-DF41-984B-2EBBC75C6EF2}" destId="{EA4B6CA4-A321-4746-85D0-34A534278EFD}" srcOrd="0" destOrd="0" presId="urn:microsoft.com/office/officeart/2005/8/layout/radial2"/>
    <dgm:cxn modelId="{E5FE355A-DF68-A349-8DC8-1C22C7BE71F7}" type="presOf" srcId="{91214748-0C16-D04C-9613-DBA4FBF651FD}" destId="{2D3976B5-5BED-2D47-B9C8-EB227674FB86}" srcOrd="0" destOrd="0" presId="urn:microsoft.com/office/officeart/2005/8/layout/radial2"/>
    <dgm:cxn modelId="{53A11661-0E14-E148-B955-BAE42BE49FD9}" type="presOf" srcId="{8D350486-34BB-AB4D-BD54-5D02F0F90B43}" destId="{51C79A76-A007-0944-AB3B-B0278C36A59B}" srcOrd="0" destOrd="0" presId="urn:microsoft.com/office/officeart/2005/8/layout/radial2"/>
    <dgm:cxn modelId="{0A38B87E-D221-CA44-9FE1-BF604DA6B2E2}" type="presOf" srcId="{3822DC36-CE3E-B640-BFA5-80D0A77808FA}" destId="{69E14026-33D4-DE4F-B2DC-BF6EE498480C}" srcOrd="0" destOrd="0" presId="urn:microsoft.com/office/officeart/2005/8/layout/radial2"/>
    <dgm:cxn modelId="{316B1381-74C6-1A47-807E-0C4853E66BB5}" type="presOf" srcId="{EF674BC2-2A07-2943-81C4-FBD9C6FF856D}" destId="{A1C608E0-582E-E04C-AE99-68705C9CF2E6}" srcOrd="0" destOrd="0" presId="urn:microsoft.com/office/officeart/2005/8/layout/radial2"/>
    <dgm:cxn modelId="{4DB933A0-4D7F-D94A-82CA-FB04D18E84BA}" srcId="{8B3FD935-FD29-7040-A08C-2C21B392BD70}" destId="{D83A9BF7-4F6D-DF41-984B-2EBBC75C6EF2}" srcOrd="2" destOrd="0" parTransId="{EF674BC2-2A07-2943-81C4-FBD9C6FF856D}" sibTransId="{1C1F40CB-0987-D745-A89B-7BD98A9B3D8A}"/>
    <dgm:cxn modelId="{E59F2CA4-90AF-2C42-A1DD-57969852B059}" srcId="{3822DC36-CE3E-B640-BFA5-80D0A77808FA}" destId="{B69BEDBA-C558-F242-BDEE-CA34915A1779}" srcOrd="0" destOrd="0" parTransId="{0B065002-49FF-404C-B958-EB933FB124B1}" sibTransId="{C9180A47-F220-644C-AD09-3BD9463191CF}"/>
    <dgm:cxn modelId="{D36143AD-80CB-AC47-993F-993F2B8ADC9A}" srcId="{35127352-BEDC-1D45-A69A-4D86DA3DF91E}" destId="{B823A6EF-A039-3548-AE44-B4BDF51AA402}" srcOrd="0" destOrd="0" parTransId="{045D20B6-BCA3-554A-856E-59FC8B4BACC0}" sibTransId="{431D7D16-1CA6-3041-858A-C62170F7FA07}"/>
    <dgm:cxn modelId="{63DA4EB0-8231-2F46-A750-E23C2E1339BA}" type="presOf" srcId="{CD8C8045-F29F-C041-8198-60C87888DC26}" destId="{D33EAE3E-6253-544C-8259-793B70340AB5}" srcOrd="0" destOrd="1" presId="urn:microsoft.com/office/officeart/2005/8/layout/radial2"/>
    <dgm:cxn modelId="{36B3D4B3-D706-3D4C-8E82-7C6EA8731422}" type="presOf" srcId="{77B6C216-251D-4F47-8D47-4BDE16154195}" destId="{2E98075D-2EF5-5549-9378-F3AB870DDB24}" srcOrd="0" destOrd="0" presId="urn:microsoft.com/office/officeart/2005/8/layout/radial2"/>
    <dgm:cxn modelId="{A44DBDB5-7A96-0C4E-A92D-EB7E8FD49E7C}" type="presOf" srcId="{B823A6EF-A039-3548-AE44-B4BDF51AA402}" destId="{D33EAE3E-6253-544C-8259-793B70340AB5}" srcOrd="0" destOrd="0" presId="urn:microsoft.com/office/officeart/2005/8/layout/radial2"/>
    <dgm:cxn modelId="{6EBFE6C1-950D-8E47-A133-0D6F3A027E0A}" type="presOf" srcId="{8B3FD935-FD29-7040-A08C-2C21B392BD70}" destId="{35AD5D01-7F64-EC4B-B350-68D9FC890FCD}" srcOrd="0" destOrd="0" presId="urn:microsoft.com/office/officeart/2005/8/layout/radial2"/>
    <dgm:cxn modelId="{4C23A1C2-2418-5C41-827A-AD1C9A29A5CE}" type="presOf" srcId="{D4133162-599B-FE4B-AA80-269E33259D58}" destId="{CED494E0-4C44-6849-A434-1D3348C0F0F1}" srcOrd="0" destOrd="1" presId="urn:microsoft.com/office/officeart/2005/8/layout/radial2"/>
    <dgm:cxn modelId="{ADC06FCB-6E1B-0146-A475-F3F465864EAC}" srcId="{3822DC36-CE3E-B640-BFA5-80D0A77808FA}" destId="{D4133162-599B-FE4B-AA80-269E33259D58}" srcOrd="1" destOrd="0" parTransId="{4D860363-9DC1-354F-A10D-719EE1042574}" sibTransId="{5BB869BE-AF26-A34B-8A21-6AF2CFF8503E}"/>
    <dgm:cxn modelId="{861DB3D3-6830-A044-8C9E-213145563E59}" srcId="{8B3FD935-FD29-7040-A08C-2C21B392BD70}" destId="{3822DC36-CE3E-B640-BFA5-80D0A77808FA}" srcOrd="0" destOrd="0" parTransId="{8D350486-34BB-AB4D-BD54-5D02F0F90B43}" sibTransId="{BFD5FA15-68DE-C94A-8F10-D29772326CE6}"/>
    <dgm:cxn modelId="{435147D4-2ECB-C445-8C76-005F959960FD}" type="presOf" srcId="{B69BEDBA-C558-F242-BDEE-CA34915A1779}" destId="{CED494E0-4C44-6849-A434-1D3348C0F0F1}" srcOrd="0" destOrd="0" presId="urn:microsoft.com/office/officeart/2005/8/layout/radial2"/>
    <dgm:cxn modelId="{4A3B71EA-3A8A-7543-8F4C-F4CF78913E6E}" type="presOf" srcId="{35127352-BEDC-1D45-A69A-4D86DA3DF91E}" destId="{8F9F82C5-F484-0A42-AED1-E24980F38A64}" srcOrd="0" destOrd="0" presId="urn:microsoft.com/office/officeart/2005/8/layout/radial2"/>
    <dgm:cxn modelId="{E8ECDEF6-4EB1-B043-99DD-F087A8E774D1}" srcId="{8B3FD935-FD29-7040-A08C-2C21B392BD70}" destId="{35127352-BEDC-1D45-A69A-4D86DA3DF91E}" srcOrd="1" destOrd="0" parTransId="{77B6C216-251D-4F47-8D47-4BDE16154195}" sibTransId="{4502F1C5-31BE-8248-AD92-B1C27F9FA7B1}"/>
    <dgm:cxn modelId="{EEAAC0FD-992B-C849-B69A-36D359582BA1}" type="presOf" srcId="{DD534082-E190-3A47-99E3-F1E5B5629454}" destId="{2D3976B5-5BED-2D47-B9C8-EB227674FB86}" srcOrd="0" destOrd="1" presId="urn:microsoft.com/office/officeart/2005/8/layout/radial2"/>
    <dgm:cxn modelId="{8EC292F6-A180-6B4C-961E-DF1C943B5474}" type="presParOf" srcId="{35AD5D01-7F64-EC4B-B350-68D9FC890FCD}" destId="{3BC04513-D472-8245-A73A-F8632E920477}" srcOrd="0" destOrd="0" presId="urn:microsoft.com/office/officeart/2005/8/layout/radial2"/>
    <dgm:cxn modelId="{0BB5ADDE-2C31-5542-9C42-29F3FC7FD9DB}" type="presParOf" srcId="{3BC04513-D472-8245-A73A-F8632E920477}" destId="{2433D19E-CEB1-2D44-B580-FA3E3F69E391}" srcOrd="0" destOrd="0" presId="urn:microsoft.com/office/officeart/2005/8/layout/radial2"/>
    <dgm:cxn modelId="{477CBB2B-6D82-9943-8DED-EC56BC4D55A0}" type="presParOf" srcId="{2433D19E-CEB1-2D44-B580-FA3E3F69E391}" destId="{17AF94F9-1825-3746-A7B8-22134868E895}" srcOrd="0" destOrd="0" presId="urn:microsoft.com/office/officeart/2005/8/layout/radial2"/>
    <dgm:cxn modelId="{B0B2647E-6775-A44C-B354-219C70D53677}" type="presParOf" srcId="{2433D19E-CEB1-2D44-B580-FA3E3F69E391}" destId="{60A031DD-2E75-AE4C-9AFB-9C7DDB31A817}" srcOrd="1" destOrd="0" presId="urn:microsoft.com/office/officeart/2005/8/layout/radial2"/>
    <dgm:cxn modelId="{4748154E-01F8-824A-B6D3-84DF940F93FC}" type="presParOf" srcId="{3BC04513-D472-8245-A73A-F8632E920477}" destId="{51C79A76-A007-0944-AB3B-B0278C36A59B}" srcOrd="1" destOrd="0" presId="urn:microsoft.com/office/officeart/2005/8/layout/radial2"/>
    <dgm:cxn modelId="{FBA1F10F-DD79-5F48-945A-C0BCA08ABA70}" type="presParOf" srcId="{3BC04513-D472-8245-A73A-F8632E920477}" destId="{395AAD73-EE44-B743-937D-6C455B8008F7}" srcOrd="2" destOrd="0" presId="urn:microsoft.com/office/officeart/2005/8/layout/radial2"/>
    <dgm:cxn modelId="{3E4A162E-DF63-854B-B4ED-5701D21FD2AE}" type="presParOf" srcId="{395AAD73-EE44-B743-937D-6C455B8008F7}" destId="{69E14026-33D4-DE4F-B2DC-BF6EE498480C}" srcOrd="0" destOrd="0" presId="urn:microsoft.com/office/officeart/2005/8/layout/radial2"/>
    <dgm:cxn modelId="{9EC3E67B-E704-DF4E-9D44-CAB38AA40A32}" type="presParOf" srcId="{395AAD73-EE44-B743-937D-6C455B8008F7}" destId="{CED494E0-4C44-6849-A434-1D3348C0F0F1}" srcOrd="1" destOrd="0" presId="urn:microsoft.com/office/officeart/2005/8/layout/radial2"/>
    <dgm:cxn modelId="{A9E85A7C-587D-F743-857D-F25AC59747CD}" type="presParOf" srcId="{3BC04513-D472-8245-A73A-F8632E920477}" destId="{2E98075D-2EF5-5549-9378-F3AB870DDB24}" srcOrd="3" destOrd="0" presId="urn:microsoft.com/office/officeart/2005/8/layout/radial2"/>
    <dgm:cxn modelId="{F32DAF2B-94DE-9D44-B8AB-2975BF317E4D}" type="presParOf" srcId="{3BC04513-D472-8245-A73A-F8632E920477}" destId="{CD859B09-F433-4142-A7D6-52C1FCB1110B}" srcOrd="4" destOrd="0" presId="urn:microsoft.com/office/officeart/2005/8/layout/radial2"/>
    <dgm:cxn modelId="{D9105611-03C3-3749-9B97-C1C547D32AF6}" type="presParOf" srcId="{CD859B09-F433-4142-A7D6-52C1FCB1110B}" destId="{8F9F82C5-F484-0A42-AED1-E24980F38A64}" srcOrd="0" destOrd="0" presId="urn:microsoft.com/office/officeart/2005/8/layout/radial2"/>
    <dgm:cxn modelId="{761CBC63-0282-574C-B73B-C81CA864C37F}" type="presParOf" srcId="{CD859B09-F433-4142-A7D6-52C1FCB1110B}" destId="{D33EAE3E-6253-544C-8259-793B70340AB5}" srcOrd="1" destOrd="0" presId="urn:microsoft.com/office/officeart/2005/8/layout/radial2"/>
    <dgm:cxn modelId="{7A3EF071-66F4-154F-B598-3AF6DE14C500}" type="presParOf" srcId="{3BC04513-D472-8245-A73A-F8632E920477}" destId="{A1C608E0-582E-E04C-AE99-68705C9CF2E6}" srcOrd="5" destOrd="0" presId="urn:microsoft.com/office/officeart/2005/8/layout/radial2"/>
    <dgm:cxn modelId="{DE507979-6B45-D74F-9656-630167428939}" type="presParOf" srcId="{3BC04513-D472-8245-A73A-F8632E920477}" destId="{64526690-C998-9B42-8031-FA395824CCAE}" srcOrd="6" destOrd="0" presId="urn:microsoft.com/office/officeart/2005/8/layout/radial2"/>
    <dgm:cxn modelId="{CC003DE6-B013-7342-A8C9-09902BBC8098}" type="presParOf" srcId="{64526690-C998-9B42-8031-FA395824CCAE}" destId="{EA4B6CA4-A321-4746-85D0-34A534278EFD}" srcOrd="0" destOrd="0" presId="urn:microsoft.com/office/officeart/2005/8/layout/radial2"/>
    <dgm:cxn modelId="{8869E09A-3969-9147-B6B3-1F86F9243D61}" type="presParOf" srcId="{64526690-C998-9B42-8031-FA395824CCAE}" destId="{2D3976B5-5BED-2D47-B9C8-EB227674FB8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C592-43E1-CB4B-886C-008064BC76A4}">
      <dsp:nvSpPr>
        <dsp:cNvPr id="0" name=""/>
        <dsp:cNvSpPr/>
      </dsp:nvSpPr>
      <dsp:spPr>
        <a:xfrm rot="5400000">
          <a:off x="332377" y="1728408"/>
          <a:ext cx="986976" cy="16423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1D982-01AD-474C-A31C-74262BE47C41}">
      <dsp:nvSpPr>
        <dsp:cNvPr id="0" name=""/>
        <dsp:cNvSpPr/>
      </dsp:nvSpPr>
      <dsp:spPr>
        <a:xfrm>
          <a:off x="167627" y="2219104"/>
          <a:ext cx="1482683" cy="129965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Referral to COI</a:t>
          </a:r>
        </a:p>
        <a:p>
          <a:pPr marL="0" lvl="0" indent="0" algn="l" defTabSz="666750">
            <a:lnSpc>
              <a:spcPct val="90000"/>
            </a:lnSpc>
            <a:spcBef>
              <a:spcPct val="0"/>
            </a:spcBef>
            <a:spcAft>
              <a:spcPct val="35000"/>
            </a:spcAft>
            <a:buNone/>
          </a:pPr>
          <a:r>
            <a:rPr lang="en-US" sz="1700" kern="1200" dirty="0"/>
            <a:t>¶¶ 2704-2705</a:t>
          </a:r>
        </a:p>
      </dsp:txBody>
      <dsp:txXfrm>
        <a:off x="167627" y="2219104"/>
        <a:ext cx="1482683" cy="1299658"/>
      </dsp:txXfrm>
    </dsp:sp>
    <dsp:sp modelId="{E95B0DB4-6F8B-DC46-AC4A-EAA047427BF9}">
      <dsp:nvSpPr>
        <dsp:cNvPr id="0" name=""/>
        <dsp:cNvSpPr/>
      </dsp:nvSpPr>
      <dsp:spPr>
        <a:xfrm>
          <a:off x="1370558" y="1607500"/>
          <a:ext cx="279751" cy="27975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E21-B234-1948-81F1-1692688D87B4}">
      <dsp:nvSpPr>
        <dsp:cNvPr id="0" name=""/>
        <dsp:cNvSpPr/>
      </dsp:nvSpPr>
      <dsp:spPr>
        <a:xfrm rot="5400000">
          <a:off x="2147472" y="1279261"/>
          <a:ext cx="986976" cy="16423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3EE6-1369-B141-93B1-DD45BE0A3E17}">
      <dsp:nvSpPr>
        <dsp:cNvPr id="0" name=""/>
        <dsp:cNvSpPr/>
      </dsp:nvSpPr>
      <dsp:spPr>
        <a:xfrm>
          <a:off x="1982721" y="1769957"/>
          <a:ext cx="1482683" cy="129965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Investigation</a:t>
          </a:r>
        </a:p>
        <a:p>
          <a:pPr marL="0" lvl="0" indent="0" algn="l" defTabSz="755650">
            <a:lnSpc>
              <a:spcPct val="90000"/>
            </a:lnSpc>
            <a:spcBef>
              <a:spcPct val="0"/>
            </a:spcBef>
            <a:spcAft>
              <a:spcPct val="35000"/>
            </a:spcAft>
            <a:buNone/>
          </a:pPr>
          <a:r>
            <a:rPr lang="en-US" sz="1700" kern="1200" dirty="0"/>
            <a:t>¶¶2703, 2706</a:t>
          </a:r>
        </a:p>
        <a:p>
          <a:pPr marL="0" lvl="0" indent="0" algn="l" defTabSz="755650">
            <a:lnSpc>
              <a:spcPct val="90000"/>
            </a:lnSpc>
            <a:spcBef>
              <a:spcPct val="0"/>
            </a:spcBef>
            <a:spcAft>
              <a:spcPct val="35000"/>
            </a:spcAft>
            <a:buNone/>
          </a:pPr>
          <a:endParaRPr lang="en-US" sz="1700" kern="1200" dirty="0"/>
        </a:p>
      </dsp:txBody>
      <dsp:txXfrm>
        <a:off x="1982721" y="1769957"/>
        <a:ext cx="1482683" cy="1299658"/>
      </dsp:txXfrm>
    </dsp:sp>
    <dsp:sp modelId="{FEA75610-A090-5845-80C1-EC719B17BFDF}">
      <dsp:nvSpPr>
        <dsp:cNvPr id="0" name=""/>
        <dsp:cNvSpPr/>
      </dsp:nvSpPr>
      <dsp:spPr>
        <a:xfrm>
          <a:off x="3185653" y="1158353"/>
          <a:ext cx="279751" cy="27975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ACB2-ED2C-1A4E-9017-AC7F6CBBD856}">
      <dsp:nvSpPr>
        <dsp:cNvPr id="0" name=""/>
        <dsp:cNvSpPr/>
      </dsp:nvSpPr>
      <dsp:spPr>
        <a:xfrm rot="5400000">
          <a:off x="3962566" y="830115"/>
          <a:ext cx="986976" cy="16423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28F1-AA8E-2545-BC29-9D8FC8132AFE}">
      <dsp:nvSpPr>
        <dsp:cNvPr id="0" name=""/>
        <dsp:cNvSpPr/>
      </dsp:nvSpPr>
      <dsp:spPr>
        <a:xfrm>
          <a:off x="3797815" y="1320810"/>
          <a:ext cx="1482683" cy="129965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Pre-Trial</a:t>
          </a:r>
        </a:p>
        <a:p>
          <a:pPr marL="0" lvl="0" indent="0" algn="l" defTabSz="755650">
            <a:lnSpc>
              <a:spcPct val="90000"/>
            </a:lnSpc>
            <a:spcBef>
              <a:spcPct val="0"/>
            </a:spcBef>
            <a:spcAft>
              <a:spcPct val="35000"/>
            </a:spcAft>
            <a:buNone/>
          </a:pPr>
          <a:r>
            <a:rPr lang="en-US" sz="1700" kern="1200" dirty="0"/>
            <a:t>¶ 2708.3</a:t>
          </a:r>
        </a:p>
      </dsp:txBody>
      <dsp:txXfrm>
        <a:off x="3797815" y="1320810"/>
        <a:ext cx="1482683" cy="1299658"/>
      </dsp:txXfrm>
    </dsp:sp>
    <dsp:sp modelId="{67CD2C88-19E0-8845-B70A-2DDE1288A433}">
      <dsp:nvSpPr>
        <dsp:cNvPr id="0" name=""/>
        <dsp:cNvSpPr/>
      </dsp:nvSpPr>
      <dsp:spPr>
        <a:xfrm>
          <a:off x="5000747" y="709206"/>
          <a:ext cx="279751" cy="27975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23454-A980-3945-81B0-7DBDE08C3F01}">
      <dsp:nvSpPr>
        <dsp:cNvPr id="0" name=""/>
        <dsp:cNvSpPr/>
      </dsp:nvSpPr>
      <dsp:spPr>
        <a:xfrm rot="5400000">
          <a:off x="5777660" y="380968"/>
          <a:ext cx="986976" cy="16423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49-D1FF-134A-870B-3908DEFFE029}">
      <dsp:nvSpPr>
        <dsp:cNvPr id="0" name=""/>
        <dsp:cNvSpPr/>
      </dsp:nvSpPr>
      <dsp:spPr>
        <a:xfrm>
          <a:off x="5611189" y="884101"/>
          <a:ext cx="1482683" cy="129965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Trial</a:t>
          </a:r>
        </a:p>
        <a:p>
          <a:pPr marL="0" lvl="0" indent="0" algn="l" defTabSz="755650">
            <a:lnSpc>
              <a:spcPct val="90000"/>
            </a:lnSpc>
            <a:spcBef>
              <a:spcPct val="0"/>
            </a:spcBef>
            <a:spcAft>
              <a:spcPct val="35000"/>
            </a:spcAft>
            <a:buNone/>
          </a:pPr>
          <a:r>
            <a:rPr lang="en-US" sz="1700" kern="1200" dirty="0"/>
            <a:t>¶¶ 2707-2714</a:t>
          </a:r>
        </a:p>
      </dsp:txBody>
      <dsp:txXfrm>
        <a:off x="5611189" y="884101"/>
        <a:ext cx="1482683" cy="1299658"/>
      </dsp:txXfrm>
    </dsp:sp>
    <dsp:sp modelId="{ED6E7AA6-338F-C44F-93E4-F1497C8FC614}">
      <dsp:nvSpPr>
        <dsp:cNvPr id="0" name=""/>
        <dsp:cNvSpPr/>
      </dsp:nvSpPr>
      <dsp:spPr>
        <a:xfrm>
          <a:off x="6815841" y="260059"/>
          <a:ext cx="279751" cy="27975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8F67-F7ED-4941-9C97-F02707EAA788}">
      <dsp:nvSpPr>
        <dsp:cNvPr id="0" name=""/>
        <dsp:cNvSpPr/>
      </dsp:nvSpPr>
      <dsp:spPr>
        <a:xfrm rot="5400000">
          <a:off x="7592754" y="-68178"/>
          <a:ext cx="986976" cy="16423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357F-35EA-554E-B96A-BEC8060225D4}">
      <dsp:nvSpPr>
        <dsp:cNvPr id="0" name=""/>
        <dsp:cNvSpPr/>
      </dsp:nvSpPr>
      <dsp:spPr>
        <a:xfrm>
          <a:off x="7432716" y="430380"/>
          <a:ext cx="1482683" cy="129965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Appeal</a:t>
          </a:r>
        </a:p>
        <a:p>
          <a:pPr marL="0" lvl="0" indent="0" algn="l" defTabSz="755650">
            <a:lnSpc>
              <a:spcPct val="90000"/>
            </a:lnSpc>
            <a:spcBef>
              <a:spcPct val="0"/>
            </a:spcBef>
            <a:spcAft>
              <a:spcPct val="35000"/>
            </a:spcAft>
            <a:buNone/>
          </a:pPr>
          <a:r>
            <a:rPr lang="en-US" sz="1700" kern="1200" dirty="0"/>
            <a:t>¶¶ 2715-2718</a:t>
          </a:r>
        </a:p>
      </dsp:txBody>
      <dsp:txXfrm>
        <a:off x="7432716" y="430380"/>
        <a:ext cx="1482683" cy="12996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B44B-BDCA-724D-9140-AB281C754C0A}">
      <dsp:nvSpPr>
        <dsp:cNvPr id="0" name=""/>
        <dsp:cNvSpPr/>
      </dsp:nvSpPr>
      <dsp:spPr>
        <a:xfrm rot="5400000">
          <a:off x="-165103" y="168384"/>
          <a:ext cx="1100688" cy="770481"/>
        </a:xfrm>
        <a:prstGeom prst="chevron">
          <a:avLst/>
        </a:prstGeom>
        <a:solidFill>
          <a:srgbClr val="FFC000"/>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Convening </a:t>
          </a:r>
          <a:r>
            <a:rPr lang="en-US" sz="1200" b="1" kern="1200" dirty="0"/>
            <a:t>of</a:t>
          </a:r>
          <a:r>
            <a:rPr lang="en-US" sz="1050" b="1" kern="1200" dirty="0"/>
            <a:t> Trial</a:t>
          </a:r>
        </a:p>
      </dsp:txBody>
      <dsp:txXfrm rot="-5400000">
        <a:off x="1" y="388522"/>
        <a:ext cx="770481" cy="330207"/>
      </dsp:txXfrm>
    </dsp:sp>
    <dsp:sp modelId="{75899966-60B4-E749-A682-5B049CE62195}">
      <dsp:nvSpPr>
        <dsp:cNvPr id="0" name=""/>
        <dsp:cNvSpPr/>
      </dsp:nvSpPr>
      <dsp:spPr>
        <a:xfrm rot="5400000">
          <a:off x="5127314" y="-4353551"/>
          <a:ext cx="715447" cy="9429113"/>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Resident Bishop sets the date and place and convenes the trial.</a:t>
          </a:r>
        </a:p>
        <a:p>
          <a:pPr marL="171450" lvl="1" indent="-171450" algn="l" defTabSz="711200">
            <a:lnSpc>
              <a:spcPct val="90000"/>
            </a:lnSpc>
            <a:spcBef>
              <a:spcPct val="0"/>
            </a:spcBef>
            <a:spcAft>
              <a:spcPct val="15000"/>
            </a:spcAft>
            <a:buChar char="•"/>
          </a:pPr>
          <a:r>
            <a:rPr lang="en-US" sz="1600" kern="1200" dirty="0"/>
            <a:t>Respondent enters plea of “guilty” or “not guilty.” </a:t>
          </a:r>
        </a:p>
      </dsp:txBody>
      <dsp:txXfrm rot="-5400000">
        <a:off x="770482" y="38206"/>
        <a:ext cx="9394188" cy="645597"/>
      </dsp:txXfrm>
    </dsp:sp>
    <dsp:sp modelId="{F95CA392-4D90-EF44-A31B-92C8DC11F895}">
      <dsp:nvSpPr>
        <dsp:cNvPr id="0" name=""/>
        <dsp:cNvSpPr/>
      </dsp:nvSpPr>
      <dsp:spPr>
        <a:xfrm rot="5400000">
          <a:off x="-165103" y="1152137"/>
          <a:ext cx="1100688" cy="770481"/>
        </a:xfrm>
        <a:prstGeom prst="chevron">
          <a:avLst/>
        </a:prstGeom>
        <a:solidFill>
          <a:srgbClr val="FFC000"/>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Selection of Trial Court</a:t>
          </a:r>
        </a:p>
      </dsp:txBody>
      <dsp:txXfrm rot="-5400000">
        <a:off x="1" y="1372275"/>
        <a:ext cx="770481" cy="330207"/>
      </dsp:txXfrm>
    </dsp:sp>
    <dsp:sp modelId="{0A5D5C99-3055-0A45-82DE-F755B52DD66F}">
      <dsp:nvSpPr>
        <dsp:cNvPr id="0" name=""/>
        <dsp:cNvSpPr/>
      </dsp:nvSpPr>
      <dsp:spPr>
        <a:xfrm rot="5400000">
          <a:off x="5127314" y="-3369798"/>
          <a:ext cx="715447" cy="9429113"/>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err="1"/>
            <a:t>Voir</a:t>
          </a:r>
          <a:r>
            <a:rPr lang="en-US" sz="1600" i="1" kern="1200" dirty="0"/>
            <a:t> Dire</a:t>
          </a:r>
          <a:r>
            <a:rPr lang="en-US" sz="1600" kern="1200" dirty="0"/>
            <a:t>: Counsels examine, select, reject members from the Trial Court (Jury) Pool.</a:t>
          </a:r>
        </a:p>
        <a:p>
          <a:pPr marL="171450" lvl="1" indent="-171450" algn="l" defTabSz="711200">
            <a:lnSpc>
              <a:spcPct val="90000"/>
            </a:lnSpc>
            <a:spcBef>
              <a:spcPct val="0"/>
            </a:spcBef>
            <a:spcAft>
              <a:spcPct val="15000"/>
            </a:spcAft>
            <a:buChar char="•"/>
          </a:pPr>
          <a:r>
            <a:rPr lang="en-US" sz="1600" kern="1200" dirty="0"/>
            <a:t>Each party has up to 4 peremptory challenges and unlimited challenges for cause.</a:t>
          </a:r>
        </a:p>
      </dsp:txBody>
      <dsp:txXfrm rot="-5400000">
        <a:off x="770482" y="1021959"/>
        <a:ext cx="9394188" cy="645597"/>
      </dsp:txXfrm>
    </dsp:sp>
    <dsp:sp modelId="{02F2307E-B369-BF40-8D29-419A88CBCCA0}">
      <dsp:nvSpPr>
        <dsp:cNvPr id="0" name=""/>
        <dsp:cNvSpPr/>
      </dsp:nvSpPr>
      <dsp:spPr>
        <a:xfrm rot="5400000">
          <a:off x="-165103" y="2135890"/>
          <a:ext cx="1100688" cy="770481"/>
        </a:xfrm>
        <a:prstGeom prst="chevron">
          <a:avLst/>
        </a:prstGeom>
        <a:solidFill>
          <a:srgbClr val="FFC000"/>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Presentation o f Evidence</a:t>
          </a:r>
        </a:p>
      </dsp:txBody>
      <dsp:txXfrm rot="-5400000">
        <a:off x="1" y="2356028"/>
        <a:ext cx="770481" cy="330207"/>
      </dsp:txXfrm>
    </dsp:sp>
    <dsp:sp modelId="{980F018F-0CA5-9444-86CC-BDCA8376C94A}">
      <dsp:nvSpPr>
        <dsp:cNvPr id="0" name=""/>
        <dsp:cNvSpPr/>
      </dsp:nvSpPr>
      <dsp:spPr>
        <a:xfrm rot="5400000">
          <a:off x="5127126" y="-2385857"/>
          <a:ext cx="715823" cy="9429113"/>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Each counsel may make opening statement.</a:t>
          </a:r>
        </a:p>
        <a:p>
          <a:pPr marL="171450" lvl="1" indent="-171450" algn="l" defTabSz="711200">
            <a:lnSpc>
              <a:spcPct val="90000"/>
            </a:lnSpc>
            <a:spcBef>
              <a:spcPct val="0"/>
            </a:spcBef>
            <a:spcAft>
              <a:spcPct val="15000"/>
            </a:spcAft>
            <a:buChar char="•"/>
          </a:pPr>
          <a:r>
            <a:rPr lang="en-US" sz="1600" kern="1200" dirty="0"/>
            <a:t>Evidence presented by questioning of witnesses and documents shown to be reliable.</a:t>
          </a:r>
        </a:p>
      </dsp:txBody>
      <dsp:txXfrm rot="-5400000">
        <a:off x="770481" y="2005732"/>
        <a:ext cx="9394169" cy="645935"/>
      </dsp:txXfrm>
    </dsp:sp>
    <dsp:sp modelId="{466B9398-26B1-6B49-9F11-D418E0FEBB7F}">
      <dsp:nvSpPr>
        <dsp:cNvPr id="0" name=""/>
        <dsp:cNvSpPr/>
      </dsp:nvSpPr>
      <dsp:spPr>
        <a:xfrm rot="5400000">
          <a:off x="-165103" y="3119643"/>
          <a:ext cx="1100688" cy="770481"/>
        </a:xfrm>
        <a:prstGeom prst="chevron">
          <a:avLst/>
        </a:prstGeom>
        <a:solidFill>
          <a:srgbClr val="FFC000"/>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Deliberation and Verdict</a:t>
          </a:r>
        </a:p>
      </dsp:txBody>
      <dsp:txXfrm rot="-5400000">
        <a:off x="1" y="3339781"/>
        <a:ext cx="770481" cy="330207"/>
      </dsp:txXfrm>
    </dsp:sp>
    <dsp:sp modelId="{2C1B19B6-C545-CA4D-BDC5-EC6964F39329}">
      <dsp:nvSpPr>
        <dsp:cNvPr id="0" name=""/>
        <dsp:cNvSpPr/>
      </dsp:nvSpPr>
      <dsp:spPr>
        <a:xfrm rot="5400000">
          <a:off x="5127314" y="-1402292"/>
          <a:ext cx="715447" cy="9429113"/>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038E7-BA54-6A44-B3BA-8E8C209239C3}">
      <dsp:nvSpPr>
        <dsp:cNvPr id="0" name=""/>
        <dsp:cNvSpPr/>
      </dsp:nvSpPr>
      <dsp:spPr>
        <a:xfrm rot="5400000">
          <a:off x="-165103" y="4103396"/>
          <a:ext cx="1100688" cy="770481"/>
        </a:xfrm>
        <a:prstGeom prst="chevron">
          <a:avLst/>
        </a:prstGeom>
        <a:solidFill>
          <a:srgbClr val="FFC000"/>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Penalty Phase</a:t>
          </a:r>
        </a:p>
      </dsp:txBody>
      <dsp:txXfrm rot="-5400000">
        <a:off x="1" y="4323534"/>
        <a:ext cx="770481" cy="330207"/>
      </dsp:txXfrm>
    </dsp:sp>
    <dsp:sp modelId="{93E0D845-46B6-3247-9A09-13E745CAB328}">
      <dsp:nvSpPr>
        <dsp:cNvPr id="0" name=""/>
        <dsp:cNvSpPr/>
      </dsp:nvSpPr>
      <dsp:spPr>
        <a:xfrm rot="5400000">
          <a:off x="5127314" y="-418539"/>
          <a:ext cx="715447" cy="9429113"/>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C592-43E1-CB4B-886C-008064BC76A4}">
      <dsp:nvSpPr>
        <dsp:cNvPr id="0" name=""/>
        <dsp:cNvSpPr/>
      </dsp:nvSpPr>
      <dsp:spPr>
        <a:xfrm rot="5400000">
          <a:off x="533875" y="1481867"/>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1D982-01AD-474C-A31C-74262BE47C41}">
      <dsp:nvSpPr>
        <dsp:cNvPr id="0" name=""/>
        <dsp:cNvSpPr/>
      </dsp:nvSpPr>
      <dsp:spPr>
        <a:xfrm>
          <a:off x="367820" y="1976447"/>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Referral to COI</a:t>
          </a:r>
        </a:p>
        <a:p>
          <a:pPr marL="0" lvl="0" indent="0" algn="l" defTabSz="666750">
            <a:lnSpc>
              <a:spcPct val="90000"/>
            </a:lnSpc>
            <a:spcBef>
              <a:spcPct val="0"/>
            </a:spcBef>
            <a:spcAft>
              <a:spcPct val="35000"/>
            </a:spcAft>
            <a:buNone/>
          </a:pPr>
          <a:r>
            <a:rPr lang="en-US" sz="1700" kern="1200" dirty="0"/>
            <a:t>¶¶ 2704-2705</a:t>
          </a:r>
        </a:p>
      </dsp:txBody>
      <dsp:txXfrm>
        <a:off x="367820" y="1976447"/>
        <a:ext cx="1494421" cy="1309947"/>
      </dsp:txXfrm>
    </dsp:sp>
    <dsp:sp modelId="{E95B0DB4-6F8B-DC46-AC4A-EAA047427BF9}">
      <dsp:nvSpPr>
        <dsp:cNvPr id="0" name=""/>
        <dsp:cNvSpPr/>
      </dsp:nvSpPr>
      <dsp:spPr>
        <a:xfrm>
          <a:off x="1580275" y="1360001"/>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E21-B234-1948-81F1-1692688D87B4}">
      <dsp:nvSpPr>
        <dsp:cNvPr id="0" name=""/>
        <dsp:cNvSpPr/>
      </dsp:nvSpPr>
      <dsp:spPr>
        <a:xfrm rot="5400000">
          <a:off x="2363339" y="1029164"/>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3EE6-1369-B141-93B1-DD45BE0A3E17}">
      <dsp:nvSpPr>
        <dsp:cNvPr id="0" name=""/>
        <dsp:cNvSpPr/>
      </dsp:nvSpPr>
      <dsp:spPr>
        <a:xfrm>
          <a:off x="2197283" y="1523745"/>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Investigation</a:t>
          </a:r>
        </a:p>
        <a:p>
          <a:pPr marL="0" lvl="0" indent="0" algn="l" defTabSz="755650">
            <a:lnSpc>
              <a:spcPct val="90000"/>
            </a:lnSpc>
            <a:spcBef>
              <a:spcPct val="0"/>
            </a:spcBef>
            <a:spcAft>
              <a:spcPct val="35000"/>
            </a:spcAft>
            <a:buNone/>
          </a:pPr>
          <a:r>
            <a:rPr lang="en-US" sz="1700" kern="1200" dirty="0"/>
            <a:t>¶¶2703, 2706</a:t>
          </a:r>
        </a:p>
        <a:p>
          <a:pPr marL="0" lvl="0" indent="0" algn="l" defTabSz="755650">
            <a:lnSpc>
              <a:spcPct val="90000"/>
            </a:lnSpc>
            <a:spcBef>
              <a:spcPct val="0"/>
            </a:spcBef>
            <a:spcAft>
              <a:spcPct val="35000"/>
            </a:spcAft>
            <a:buNone/>
          </a:pPr>
          <a:endParaRPr lang="en-US" sz="1700" kern="1200" dirty="0"/>
        </a:p>
      </dsp:txBody>
      <dsp:txXfrm>
        <a:off x="2197283" y="1523745"/>
        <a:ext cx="1494421" cy="1309947"/>
      </dsp:txXfrm>
    </dsp:sp>
    <dsp:sp modelId="{FEA75610-A090-5845-80C1-EC719B17BFDF}">
      <dsp:nvSpPr>
        <dsp:cNvPr id="0" name=""/>
        <dsp:cNvSpPr/>
      </dsp:nvSpPr>
      <dsp:spPr>
        <a:xfrm>
          <a:off x="3409738" y="907299"/>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ACB2-ED2C-1A4E-9017-AC7F6CBBD856}">
      <dsp:nvSpPr>
        <dsp:cNvPr id="0" name=""/>
        <dsp:cNvSpPr/>
      </dsp:nvSpPr>
      <dsp:spPr>
        <a:xfrm rot="5400000">
          <a:off x="4192802" y="57646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28F1-AA8E-2545-BC29-9D8FC8132AFE}">
      <dsp:nvSpPr>
        <dsp:cNvPr id="0" name=""/>
        <dsp:cNvSpPr/>
      </dsp:nvSpPr>
      <dsp:spPr>
        <a:xfrm>
          <a:off x="4026747" y="107104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Pre-Trial</a:t>
          </a:r>
        </a:p>
        <a:p>
          <a:pPr marL="0" lvl="0" indent="0" algn="l" defTabSz="755650">
            <a:lnSpc>
              <a:spcPct val="90000"/>
            </a:lnSpc>
            <a:spcBef>
              <a:spcPct val="0"/>
            </a:spcBef>
            <a:spcAft>
              <a:spcPct val="35000"/>
            </a:spcAft>
            <a:buNone/>
          </a:pPr>
          <a:r>
            <a:rPr lang="en-US" sz="1700" kern="1200" dirty="0"/>
            <a:t>¶ 2708.3</a:t>
          </a:r>
        </a:p>
      </dsp:txBody>
      <dsp:txXfrm>
        <a:off x="4026747" y="1071042"/>
        <a:ext cx="1494421" cy="1309947"/>
      </dsp:txXfrm>
    </dsp:sp>
    <dsp:sp modelId="{67CD2C88-19E0-8845-B70A-2DDE1288A433}">
      <dsp:nvSpPr>
        <dsp:cNvPr id="0" name=""/>
        <dsp:cNvSpPr/>
      </dsp:nvSpPr>
      <dsp:spPr>
        <a:xfrm>
          <a:off x="5239202" y="454596"/>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23454-A980-3945-81B0-7DBDE08C3F01}">
      <dsp:nvSpPr>
        <dsp:cNvPr id="0" name=""/>
        <dsp:cNvSpPr/>
      </dsp:nvSpPr>
      <dsp:spPr>
        <a:xfrm rot="5400000">
          <a:off x="6022265" y="123759"/>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49-D1FF-134A-870B-3908DEFFE029}">
      <dsp:nvSpPr>
        <dsp:cNvPr id="0" name=""/>
        <dsp:cNvSpPr/>
      </dsp:nvSpPr>
      <dsp:spPr>
        <a:xfrm>
          <a:off x="5854477" y="630876"/>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Trial</a:t>
          </a:r>
        </a:p>
        <a:p>
          <a:pPr marL="0" lvl="0" indent="0" algn="l" defTabSz="755650">
            <a:lnSpc>
              <a:spcPct val="90000"/>
            </a:lnSpc>
            <a:spcBef>
              <a:spcPct val="0"/>
            </a:spcBef>
            <a:spcAft>
              <a:spcPct val="35000"/>
            </a:spcAft>
            <a:buNone/>
          </a:pPr>
          <a:r>
            <a:rPr lang="en-US" sz="1700" kern="1200" dirty="0"/>
            <a:t>¶¶ 2707-2714</a:t>
          </a:r>
        </a:p>
      </dsp:txBody>
      <dsp:txXfrm>
        <a:off x="5854477" y="630876"/>
        <a:ext cx="1494421" cy="1309947"/>
      </dsp:txXfrm>
    </dsp:sp>
    <dsp:sp modelId="{ED6E7AA6-338F-C44F-93E4-F1497C8FC614}">
      <dsp:nvSpPr>
        <dsp:cNvPr id="0" name=""/>
        <dsp:cNvSpPr/>
      </dsp:nvSpPr>
      <dsp:spPr>
        <a:xfrm>
          <a:off x="7068665" y="1894"/>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8F67-F7ED-4941-9C97-F02707EAA788}">
      <dsp:nvSpPr>
        <dsp:cNvPr id="0" name=""/>
        <dsp:cNvSpPr/>
      </dsp:nvSpPr>
      <dsp:spPr>
        <a:xfrm rot="5400000">
          <a:off x="7851729" y="-32894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357F-35EA-554E-B96A-BEC8060225D4}">
      <dsp:nvSpPr>
        <dsp:cNvPr id="0" name=""/>
        <dsp:cNvSpPr/>
      </dsp:nvSpPr>
      <dsp:spPr>
        <a:xfrm>
          <a:off x="7690426" y="17356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Appeal</a:t>
          </a:r>
        </a:p>
        <a:p>
          <a:pPr marL="0" lvl="0" indent="0" algn="l" defTabSz="755650">
            <a:lnSpc>
              <a:spcPct val="90000"/>
            </a:lnSpc>
            <a:spcBef>
              <a:spcPct val="0"/>
            </a:spcBef>
            <a:spcAft>
              <a:spcPct val="35000"/>
            </a:spcAft>
            <a:buNone/>
          </a:pPr>
          <a:r>
            <a:rPr lang="en-US" sz="1700" kern="1200" dirty="0"/>
            <a:t>¶¶ 2715-2718</a:t>
          </a:r>
        </a:p>
      </dsp:txBody>
      <dsp:txXfrm>
        <a:off x="7690426" y="173562"/>
        <a:ext cx="1494421" cy="13099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7C358-D7B5-3948-9EBA-ACCEB064B494}">
      <dsp:nvSpPr>
        <dsp:cNvPr id="0" name=""/>
        <dsp:cNvSpPr/>
      </dsp:nvSpPr>
      <dsp:spPr>
        <a:xfrm>
          <a:off x="5002" y="439802"/>
          <a:ext cx="2274632" cy="1236085"/>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t>Trial Court</a:t>
          </a:r>
        </a:p>
      </dsp:txBody>
      <dsp:txXfrm>
        <a:off x="5002" y="439802"/>
        <a:ext cx="2274632" cy="824056"/>
      </dsp:txXfrm>
    </dsp:sp>
    <dsp:sp modelId="{519AC979-3F41-DF46-B9B7-EF8949387B0D}">
      <dsp:nvSpPr>
        <dsp:cNvPr id="0" name=""/>
        <dsp:cNvSpPr/>
      </dsp:nvSpPr>
      <dsp:spPr>
        <a:xfrm>
          <a:off x="470891" y="1263858"/>
          <a:ext cx="2274632" cy="2494800"/>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Respondent </a:t>
          </a:r>
          <a:r>
            <a:rPr lang="en-US" sz="2100" u="sng" kern="1200" dirty="0"/>
            <a:t>and</a:t>
          </a:r>
          <a:r>
            <a:rPr lang="en-US" sz="2100" kern="1200" dirty="0"/>
            <a:t> the Church can appeal </a:t>
          </a:r>
          <a:r>
            <a:rPr lang="en-US" sz="2100" b="0" kern="1200" dirty="0"/>
            <a:t>within 30 days </a:t>
          </a:r>
          <a:r>
            <a:rPr lang="en-US" sz="2100" kern="1200" dirty="0"/>
            <a:t>of the decision.</a:t>
          </a:r>
        </a:p>
      </dsp:txBody>
      <dsp:txXfrm>
        <a:off x="537513" y="1330480"/>
        <a:ext cx="2141388" cy="2361556"/>
      </dsp:txXfrm>
    </dsp:sp>
    <dsp:sp modelId="{5F7FA250-52E8-EA4D-B504-0626A47BA1A7}">
      <dsp:nvSpPr>
        <dsp:cNvPr id="0" name=""/>
        <dsp:cNvSpPr/>
      </dsp:nvSpPr>
      <dsp:spPr>
        <a:xfrm>
          <a:off x="2624461" y="568671"/>
          <a:ext cx="731031" cy="5663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624461" y="681934"/>
        <a:ext cx="561136" cy="339791"/>
      </dsp:txXfrm>
    </dsp:sp>
    <dsp:sp modelId="{99E26A8C-ADCA-7A4D-AFCF-F9181EA014AE}">
      <dsp:nvSpPr>
        <dsp:cNvPr id="0" name=""/>
        <dsp:cNvSpPr/>
      </dsp:nvSpPr>
      <dsp:spPr>
        <a:xfrm>
          <a:off x="3658939" y="439802"/>
          <a:ext cx="2274632" cy="1236085"/>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b="1" kern="1200" dirty="0"/>
            <a:t>Committee on Appeals</a:t>
          </a:r>
        </a:p>
      </dsp:txBody>
      <dsp:txXfrm>
        <a:off x="3658939" y="439802"/>
        <a:ext cx="2274632" cy="824056"/>
      </dsp:txXfrm>
    </dsp:sp>
    <dsp:sp modelId="{1EC14533-0107-B547-A959-C2844CE90A48}">
      <dsp:nvSpPr>
        <dsp:cNvPr id="0" name=""/>
        <dsp:cNvSpPr/>
      </dsp:nvSpPr>
      <dsp:spPr>
        <a:xfrm>
          <a:off x="4124828" y="1263858"/>
          <a:ext cx="2274632" cy="2494800"/>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Respondent </a:t>
          </a:r>
          <a:r>
            <a:rPr lang="en-US" sz="2100" u="sng" kern="1200" dirty="0"/>
            <a:t>and</a:t>
          </a:r>
          <a:r>
            <a:rPr lang="en-US" sz="2100" kern="1200" dirty="0"/>
            <a:t> the Church can appeal within 30 days of the decision.</a:t>
          </a:r>
        </a:p>
      </dsp:txBody>
      <dsp:txXfrm>
        <a:off x="4191450" y="1330480"/>
        <a:ext cx="2141388" cy="2361556"/>
      </dsp:txXfrm>
    </dsp:sp>
    <dsp:sp modelId="{A95EF53D-0CFC-514D-AF1C-706CC2190110}">
      <dsp:nvSpPr>
        <dsp:cNvPr id="0" name=""/>
        <dsp:cNvSpPr/>
      </dsp:nvSpPr>
      <dsp:spPr>
        <a:xfrm>
          <a:off x="6278398" y="568671"/>
          <a:ext cx="731031" cy="5663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278398" y="681934"/>
        <a:ext cx="561136" cy="339791"/>
      </dsp:txXfrm>
    </dsp:sp>
    <dsp:sp modelId="{72F46685-CDBC-3340-838E-D16921FE6E9C}">
      <dsp:nvSpPr>
        <dsp:cNvPr id="0" name=""/>
        <dsp:cNvSpPr/>
      </dsp:nvSpPr>
      <dsp:spPr>
        <a:xfrm>
          <a:off x="7312876" y="439802"/>
          <a:ext cx="2274632" cy="1236085"/>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t>Judicial Council</a:t>
          </a:r>
        </a:p>
      </dsp:txBody>
      <dsp:txXfrm>
        <a:off x="7312876" y="439802"/>
        <a:ext cx="2274632" cy="824056"/>
      </dsp:txXfrm>
    </dsp:sp>
    <dsp:sp modelId="{349EF008-FFA2-AA4E-BFFB-8C56B5712330}">
      <dsp:nvSpPr>
        <dsp:cNvPr id="0" name=""/>
        <dsp:cNvSpPr/>
      </dsp:nvSpPr>
      <dsp:spPr>
        <a:xfrm>
          <a:off x="7778764" y="1263858"/>
          <a:ext cx="2274632" cy="2494800"/>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Decision of the Judicial Council is </a:t>
          </a:r>
          <a:r>
            <a:rPr lang="en-US" sz="2100" b="1" kern="1200" dirty="0"/>
            <a:t>final</a:t>
          </a:r>
          <a:r>
            <a:rPr lang="en-US" sz="2100" kern="1200" dirty="0"/>
            <a:t> and ends the appeals process.</a:t>
          </a:r>
        </a:p>
      </dsp:txBody>
      <dsp:txXfrm>
        <a:off x="7845386" y="1330480"/>
        <a:ext cx="2141388" cy="2361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C592-43E1-CB4B-886C-008064BC76A4}">
      <dsp:nvSpPr>
        <dsp:cNvPr id="0" name=""/>
        <dsp:cNvSpPr/>
      </dsp:nvSpPr>
      <dsp:spPr>
        <a:xfrm rot="5400000">
          <a:off x="533875" y="1481867"/>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1D982-01AD-474C-A31C-74262BE47C41}">
      <dsp:nvSpPr>
        <dsp:cNvPr id="0" name=""/>
        <dsp:cNvSpPr/>
      </dsp:nvSpPr>
      <dsp:spPr>
        <a:xfrm>
          <a:off x="367820" y="1976447"/>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Referral to COI</a:t>
          </a:r>
        </a:p>
        <a:p>
          <a:pPr marL="0" lvl="0" indent="0" algn="l" defTabSz="666750">
            <a:lnSpc>
              <a:spcPct val="90000"/>
            </a:lnSpc>
            <a:spcBef>
              <a:spcPct val="0"/>
            </a:spcBef>
            <a:spcAft>
              <a:spcPct val="35000"/>
            </a:spcAft>
            <a:buNone/>
          </a:pPr>
          <a:r>
            <a:rPr lang="en-US" sz="1700" kern="1200" dirty="0"/>
            <a:t>¶¶ 2704-2705</a:t>
          </a:r>
        </a:p>
      </dsp:txBody>
      <dsp:txXfrm>
        <a:off x="367820" y="1976447"/>
        <a:ext cx="1494421" cy="1309947"/>
      </dsp:txXfrm>
    </dsp:sp>
    <dsp:sp modelId="{E95B0DB4-6F8B-DC46-AC4A-EAA047427BF9}">
      <dsp:nvSpPr>
        <dsp:cNvPr id="0" name=""/>
        <dsp:cNvSpPr/>
      </dsp:nvSpPr>
      <dsp:spPr>
        <a:xfrm>
          <a:off x="1580275" y="1360001"/>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E21-B234-1948-81F1-1692688D87B4}">
      <dsp:nvSpPr>
        <dsp:cNvPr id="0" name=""/>
        <dsp:cNvSpPr/>
      </dsp:nvSpPr>
      <dsp:spPr>
        <a:xfrm rot="5400000">
          <a:off x="2363339" y="1029164"/>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3EE6-1369-B141-93B1-DD45BE0A3E17}">
      <dsp:nvSpPr>
        <dsp:cNvPr id="0" name=""/>
        <dsp:cNvSpPr/>
      </dsp:nvSpPr>
      <dsp:spPr>
        <a:xfrm>
          <a:off x="2197283" y="1523745"/>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Investigation</a:t>
          </a:r>
        </a:p>
        <a:p>
          <a:pPr marL="0" lvl="0" indent="0" algn="l" defTabSz="755650">
            <a:lnSpc>
              <a:spcPct val="90000"/>
            </a:lnSpc>
            <a:spcBef>
              <a:spcPct val="0"/>
            </a:spcBef>
            <a:spcAft>
              <a:spcPct val="35000"/>
            </a:spcAft>
            <a:buNone/>
          </a:pPr>
          <a:r>
            <a:rPr lang="en-US" sz="1700" kern="1200" dirty="0"/>
            <a:t>¶¶2703, 2706</a:t>
          </a:r>
        </a:p>
        <a:p>
          <a:pPr marL="0" lvl="0" indent="0" algn="l" defTabSz="755650">
            <a:lnSpc>
              <a:spcPct val="90000"/>
            </a:lnSpc>
            <a:spcBef>
              <a:spcPct val="0"/>
            </a:spcBef>
            <a:spcAft>
              <a:spcPct val="35000"/>
            </a:spcAft>
            <a:buNone/>
          </a:pPr>
          <a:endParaRPr lang="en-US" sz="1700" kern="1200" dirty="0"/>
        </a:p>
      </dsp:txBody>
      <dsp:txXfrm>
        <a:off x="2197283" y="1523745"/>
        <a:ext cx="1494421" cy="1309947"/>
      </dsp:txXfrm>
    </dsp:sp>
    <dsp:sp modelId="{FEA75610-A090-5845-80C1-EC719B17BFDF}">
      <dsp:nvSpPr>
        <dsp:cNvPr id="0" name=""/>
        <dsp:cNvSpPr/>
      </dsp:nvSpPr>
      <dsp:spPr>
        <a:xfrm>
          <a:off x="3409738" y="907299"/>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ACB2-ED2C-1A4E-9017-AC7F6CBBD856}">
      <dsp:nvSpPr>
        <dsp:cNvPr id="0" name=""/>
        <dsp:cNvSpPr/>
      </dsp:nvSpPr>
      <dsp:spPr>
        <a:xfrm rot="5400000">
          <a:off x="4192802" y="57646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28F1-AA8E-2545-BC29-9D8FC8132AFE}">
      <dsp:nvSpPr>
        <dsp:cNvPr id="0" name=""/>
        <dsp:cNvSpPr/>
      </dsp:nvSpPr>
      <dsp:spPr>
        <a:xfrm>
          <a:off x="4026747" y="107104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Pre-Trial</a:t>
          </a:r>
        </a:p>
        <a:p>
          <a:pPr marL="0" lvl="0" indent="0" algn="l" defTabSz="755650">
            <a:lnSpc>
              <a:spcPct val="90000"/>
            </a:lnSpc>
            <a:spcBef>
              <a:spcPct val="0"/>
            </a:spcBef>
            <a:spcAft>
              <a:spcPct val="35000"/>
            </a:spcAft>
            <a:buNone/>
          </a:pPr>
          <a:r>
            <a:rPr lang="en-US" sz="1700" kern="1200" dirty="0"/>
            <a:t>¶ 2708.3</a:t>
          </a:r>
        </a:p>
      </dsp:txBody>
      <dsp:txXfrm>
        <a:off x="4026747" y="1071042"/>
        <a:ext cx="1494421" cy="1309947"/>
      </dsp:txXfrm>
    </dsp:sp>
    <dsp:sp modelId="{67CD2C88-19E0-8845-B70A-2DDE1288A433}">
      <dsp:nvSpPr>
        <dsp:cNvPr id="0" name=""/>
        <dsp:cNvSpPr/>
      </dsp:nvSpPr>
      <dsp:spPr>
        <a:xfrm>
          <a:off x="5239202" y="454596"/>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23454-A980-3945-81B0-7DBDE08C3F01}">
      <dsp:nvSpPr>
        <dsp:cNvPr id="0" name=""/>
        <dsp:cNvSpPr/>
      </dsp:nvSpPr>
      <dsp:spPr>
        <a:xfrm rot="5400000">
          <a:off x="6022265" y="123759"/>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49-D1FF-134A-870B-3908DEFFE029}">
      <dsp:nvSpPr>
        <dsp:cNvPr id="0" name=""/>
        <dsp:cNvSpPr/>
      </dsp:nvSpPr>
      <dsp:spPr>
        <a:xfrm>
          <a:off x="5854477" y="630876"/>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Trial</a:t>
          </a:r>
        </a:p>
        <a:p>
          <a:pPr marL="0" lvl="0" indent="0" algn="l" defTabSz="755650">
            <a:lnSpc>
              <a:spcPct val="90000"/>
            </a:lnSpc>
            <a:spcBef>
              <a:spcPct val="0"/>
            </a:spcBef>
            <a:spcAft>
              <a:spcPct val="35000"/>
            </a:spcAft>
            <a:buNone/>
          </a:pPr>
          <a:r>
            <a:rPr lang="en-US" sz="1700" kern="1200" dirty="0"/>
            <a:t>¶¶ 2707-2714</a:t>
          </a:r>
        </a:p>
      </dsp:txBody>
      <dsp:txXfrm>
        <a:off x="5854477" y="630876"/>
        <a:ext cx="1494421" cy="1309947"/>
      </dsp:txXfrm>
    </dsp:sp>
    <dsp:sp modelId="{ED6E7AA6-338F-C44F-93E4-F1497C8FC614}">
      <dsp:nvSpPr>
        <dsp:cNvPr id="0" name=""/>
        <dsp:cNvSpPr/>
      </dsp:nvSpPr>
      <dsp:spPr>
        <a:xfrm>
          <a:off x="7068665" y="1894"/>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8F67-F7ED-4941-9C97-F02707EAA788}">
      <dsp:nvSpPr>
        <dsp:cNvPr id="0" name=""/>
        <dsp:cNvSpPr/>
      </dsp:nvSpPr>
      <dsp:spPr>
        <a:xfrm rot="5400000">
          <a:off x="7851729" y="-32894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357F-35EA-554E-B96A-BEC8060225D4}">
      <dsp:nvSpPr>
        <dsp:cNvPr id="0" name=""/>
        <dsp:cNvSpPr/>
      </dsp:nvSpPr>
      <dsp:spPr>
        <a:xfrm>
          <a:off x="7690426" y="17356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Appeal</a:t>
          </a:r>
        </a:p>
        <a:p>
          <a:pPr marL="0" lvl="0" indent="0" algn="l" defTabSz="755650">
            <a:lnSpc>
              <a:spcPct val="90000"/>
            </a:lnSpc>
            <a:spcBef>
              <a:spcPct val="0"/>
            </a:spcBef>
            <a:spcAft>
              <a:spcPct val="35000"/>
            </a:spcAft>
            <a:buNone/>
          </a:pPr>
          <a:r>
            <a:rPr lang="en-US" sz="1700" kern="1200" dirty="0"/>
            <a:t>¶¶ 2715-2718</a:t>
          </a:r>
        </a:p>
      </dsp:txBody>
      <dsp:txXfrm>
        <a:off x="7690426" y="173562"/>
        <a:ext cx="1494421" cy="1309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C592-43E1-CB4B-886C-008064BC76A4}">
      <dsp:nvSpPr>
        <dsp:cNvPr id="0" name=""/>
        <dsp:cNvSpPr/>
      </dsp:nvSpPr>
      <dsp:spPr>
        <a:xfrm rot="5400000">
          <a:off x="533875" y="1481867"/>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1D982-01AD-474C-A31C-74262BE47C41}">
      <dsp:nvSpPr>
        <dsp:cNvPr id="0" name=""/>
        <dsp:cNvSpPr/>
      </dsp:nvSpPr>
      <dsp:spPr>
        <a:xfrm>
          <a:off x="367820" y="1976447"/>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Referral to COI</a:t>
          </a:r>
        </a:p>
        <a:p>
          <a:pPr marL="0" lvl="0" indent="0" algn="l" defTabSz="666750">
            <a:lnSpc>
              <a:spcPct val="90000"/>
            </a:lnSpc>
            <a:spcBef>
              <a:spcPct val="0"/>
            </a:spcBef>
            <a:spcAft>
              <a:spcPct val="35000"/>
            </a:spcAft>
            <a:buNone/>
          </a:pPr>
          <a:r>
            <a:rPr lang="en-US" sz="1700" kern="1200" dirty="0"/>
            <a:t>¶¶ 2704-2705</a:t>
          </a:r>
        </a:p>
      </dsp:txBody>
      <dsp:txXfrm>
        <a:off x="367820" y="1976447"/>
        <a:ext cx="1494421" cy="1309947"/>
      </dsp:txXfrm>
    </dsp:sp>
    <dsp:sp modelId="{E95B0DB4-6F8B-DC46-AC4A-EAA047427BF9}">
      <dsp:nvSpPr>
        <dsp:cNvPr id="0" name=""/>
        <dsp:cNvSpPr/>
      </dsp:nvSpPr>
      <dsp:spPr>
        <a:xfrm>
          <a:off x="1580275" y="1360001"/>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E21-B234-1948-81F1-1692688D87B4}">
      <dsp:nvSpPr>
        <dsp:cNvPr id="0" name=""/>
        <dsp:cNvSpPr/>
      </dsp:nvSpPr>
      <dsp:spPr>
        <a:xfrm rot="5400000">
          <a:off x="2363339" y="1029164"/>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3EE6-1369-B141-93B1-DD45BE0A3E17}">
      <dsp:nvSpPr>
        <dsp:cNvPr id="0" name=""/>
        <dsp:cNvSpPr/>
      </dsp:nvSpPr>
      <dsp:spPr>
        <a:xfrm>
          <a:off x="2197283" y="1523745"/>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Investigation</a:t>
          </a:r>
        </a:p>
        <a:p>
          <a:pPr marL="0" lvl="0" indent="0" algn="l" defTabSz="755650">
            <a:lnSpc>
              <a:spcPct val="90000"/>
            </a:lnSpc>
            <a:spcBef>
              <a:spcPct val="0"/>
            </a:spcBef>
            <a:spcAft>
              <a:spcPct val="35000"/>
            </a:spcAft>
            <a:buNone/>
          </a:pPr>
          <a:r>
            <a:rPr lang="en-US" sz="1700" kern="1200" dirty="0"/>
            <a:t>¶¶2703, 2706</a:t>
          </a:r>
        </a:p>
        <a:p>
          <a:pPr marL="0" lvl="0" indent="0" algn="l" defTabSz="755650">
            <a:lnSpc>
              <a:spcPct val="90000"/>
            </a:lnSpc>
            <a:spcBef>
              <a:spcPct val="0"/>
            </a:spcBef>
            <a:spcAft>
              <a:spcPct val="35000"/>
            </a:spcAft>
            <a:buNone/>
          </a:pPr>
          <a:endParaRPr lang="en-US" sz="1700" kern="1200" dirty="0"/>
        </a:p>
      </dsp:txBody>
      <dsp:txXfrm>
        <a:off x="2197283" y="1523745"/>
        <a:ext cx="1494421" cy="1309947"/>
      </dsp:txXfrm>
    </dsp:sp>
    <dsp:sp modelId="{FEA75610-A090-5845-80C1-EC719B17BFDF}">
      <dsp:nvSpPr>
        <dsp:cNvPr id="0" name=""/>
        <dsp:cNvSpPr/>
      </dsp:nvSpPr>
      <dsp:spPr>
        <a:xfrm>
          <a:off x="3409738" y="907299"/>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ACB2-ED2C-1A4E-9017-AC7F6CBBD856}">
      <dsp:nvSpPr>
        <dsp:cNvPr id="0" name=""/>
        <dsp:cNvSpPr/>
      </dsp:nvSpPr>
      <dsp:spPr>
        <a:xfrm rot="5400000">
          <a:off x="4192802" y="57646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28F1-AA8E-2545-BC29-9D8FC8132AFE}">
      <dsp:nvSpPr>
        <dsp:cNvPr id="0" name=""/>
        <dsp:cNvSpPr/>
      </dsp:nvSpPr>
      <dsp:spPr>
        <a:xfrm>
          <a:off x="4026747" y="107104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Pre-Trial</a:t>
          </a:r>
        </a:p>
        <a:p>
          <a:pPr marL="0" lvl="0" indent="0" algn="l" defTabSz="755650">
            <a:lnSpc>
              <a:spcPct val="90000"/>
            </a:lnSpc>
            <a:spcBef>
              <a:spcPct val="0"/>
            </a:spcBef>
            <a:spcAft>
              <a:spcPct val="35000"/>
            </a:spcAft>
            <a:buNone/>
          </a:pPr>
          <a:r>
            <a:rPr lang="en-US" sz="1700" kern="1200" dirty="0"/>
            <a:t>¶ 2708.3</a:t>
          </a:r>
        </a:p>
      </dsp:txBody>
      <dsp:txXfrm>
        <a:off x="4026747" y="1071042"/>
        <a:ext cx="1494421" cy="1309947"/>
      </dsp:txXfrm>
    </dsp:sp>
    <dsp:sp modelId="{67CD2C88-19E0-8845-B70A-2DDE1288A433}">
      <dsp:nvSpPr>
        <dsp:cNvPr id="0" name=""/>
        <dsp:cNvSpPr/>
      </dsp:nvSpPr>
      <dsp:spPr>
        <a:xfrm>
          <a:off x="5239202" y="454596"/>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23454-A980-3945-81B0-7DBDE08C3F01}">
      <dsp:nvSpPr>
        <dsp:cNvPr id="0" name=""/>
        <dsp:cNvSpPr/>
      </dsp:nvSpPr>
      <dsp:spPr>
        <a:xfrm rot="5400000">
          <a:off x="6022265" y="123759"/>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49-D1FF-134A-870B-3908DEFFE029}">
      <dsp:nvSpPr>
        <dsp:cNvPr id="0" name=""/>
        <dsp:cNvSpPr/>
      </dsp:nvSpPr>
      <dsp:spPr>
        <a:xfrm>
          <a:off x="5854477" y="630876"/>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Trial</a:t>
          </a:r>
        </a:p>
        <a:p>
          <a:pPr marL="0" lvl="0" indent="0" algn="l" defTabSz="755650">
            <a:lnSpc>
              <a:spcPct val="90000"/>
            </a:lnSpc>
            <a:spcBef>
              <a:spcPct val="0"/>
            </a:spcBef>
            <a:spcAft>
              <a:spcPct val="35000"/>
            </a:spcAft>
            <a:buNone/>
          </a:pPr>
          <a:r>
            <a:rPr lang="en-US" sz="1700" kern="1200" dirty="0"/>
            <a:t>¶¶ 2707-2714</a:t>
          </a:r>
        </a:p>
      </dsp:txBody>
      <dsp:txXfrm>
        <a:off x="5854477" y="630876"/>
        <a:ext cx="1494421" cy="1309947"/>
      </dsp:txXfrm>
    </dsp:sp>
    <dsp:sp modelId="{ED6E7AA6-338F-C44F-93E4-F1497C8FC614}">
      <dsp:nvSpPr>
        <dsp:cNvPr id="0" name=""/>
        <dsp:cNvSpPr/>
      </dsp:nvSpPr>
      <dsp:spPr>
        <a:xfrm>
          <a:off x="7068665" y="1894"/>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8F67-F7ED-4941-9C97-F02707EAA788}">
      <dsp:nvSpPr>
        <dsp:cNvPr id="0" name=""/>
        <dsp:cNvSpPr/>
      </dsp:nvSpPr>
      <dsp:spPr>
        <a:xfrm rot="5400000">
          <a:off x="7851729" y="-32894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357F-35EA-554E-B96A-BEC8060225D4}">
      <dsp:nvSpPr>
        <dsp:cNvPr id="0" name=""/>
        <dsp:cNvSpPr/>
      </dsp:nvSpPr>
      <dsp:spPr>
        <a:xfrm>
          <a:off x="7690426" y="17356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Appeal</a:t>
          </a:r>
        </a:p>
        <a:p>
          <a:pPr marL="0" lvl="0" indent="0" algn="l" defTabSz="755650">
            <a:lnSpc>
              <a:spcPct val="90000"/>
            </a:lnSpc>
            <a:spcBef>
              <a:spcPct val="0"/>
            </a:spcBef>
            <a:spcAft>
              <a:spcPct val="35000"/>
            </a:spcAft>
            <a:buNone/>
          </a:pPr>
          <a:r>
            <a:rPr lang="en-US" sz="1700" kern="1200" dirty="0"/>
            <a:t>¶¶ 2715-2718</a:t>
          </a:r>
        </a:p>
      </dsp:txBody>
      <dsp:txXfrm>
        <a:off x="7690426" y="173562"/>
        <a:ext cx="1494421" cy="1309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AA9E4-8069-3148-96CD-72BA988D2487}">
      <dsp:nvSpPr>
        <dsp:cNvPr id="0" name=""/>
        <dsp:cNvSpPr/>
      </dsp:nvSpPr>
      <dsp:spPr>
        <a:xfrm>
          <a:off x="3645612" y="2227"/>
          <a:ext cx="1817243" cy="828594"/>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Preliminary Meeting </a:t>
          </a:r>
        </a:p>
      </dsp:txBody>
      <dsp:txXfrm>
        <a:off x="3669881" y="26496"/>
        <a:ext cx="1768705" cy="780056"/>
      </dsp:txXfrm>
    </dsp:sp>
    <dsp:sp modelId="{AF65DBB3-EC81-6B4B-9756-113717F28FC5}">
      <dsp:nvSpPr>
        <dsp:cNvPr id="0" name=""/>
        <dsp:cNvSpPr/>
      </dsp:nvSpPr>
      <dsp:spPr>
        <a:xfrm rot="5400000">
          <a:off x="4398873" y="851536"/>
          <a:ext cx="310722" cy="3728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442374" y="882609"/>
        <a:ext cx="223721" cy="217505"/>
      </dsp:txXfrm>
    </dsp:sp>
    <dsp:sp modelId="{EFC0E988-9846-174F-8C05-3EF84BF22305}">
      <dsp:nvSpPr>
        <dsp:cNvPr id="0" name=""/>
        <dsp:cNvSpPr/>
      </dsp:nvSpPr>
      <dsp:spPr>
        <a:xfrm>
          <a:off x="3645612" y="1245119"/>
          <a:ext cx="1817243" cy="828594"/>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Hearing</a:t>
          </a:r>
        </a:p>
      </dsp:txBody>
      <dsp:txXfrm>
        <a:off x="3669881" y="1269388"/>
        <a:ext cx="1768705" cy="780056"/>
      </dsp:txXfrm>
    </dsp:sp>
    <dsp:sp modelId="{BACC03A1-8A5C-9D4E-9498-B50EDED1F308}">
      <dsp:nvSpPr>
        <dsp:cNvPr id="0" name=""/>
        <dsp:cNvSpPr/>
      </dsp:nvSpPr>
      <dsp:spPr>
        <a:xfrm rot="5400000">
          <a:off x="4398873" y="2094428"/>
          <a:ext cx="310722" cy="3728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442374" y="2125501"/>
        <a:ext cx="223721" cy="217505"/>
      </dsp:txXfrm>
    </dsp:sp>
    <dsp:sp modelId="{BD05ED69-A4B0-764B-9905-2D2ACFB31102}">
      <dsp:nvSpPr>
        <dsp:cNvPr id="0" name=""/>
        <dsp:cNvSpPr/>
      </dsp:nvSpPr>
      <dsp:spPr>
        <a:xfrm>
          <a:off x="3645612" y="2488011"/>
          <a:ext cx="1817243" cy="828594"/>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Deliberations</a:t>
          </a:r>
          <a:r>
            <a:rPr lang="en-US" sz="1800" kern="1200" dirty="0"/>
            <a:t> </a:t>
          </a:r>
        </a:p>
      </dsp:txBody>
      <dsp:txXfrm>
        <a:off x="3669881" y="2512280"/>
        <a:ext cx="1768705" cy="780056"/>
      </dsp:txXfrm>
    </dsp:sp>
    <dsp:sp modelId="{1C8FFB5E-7D2D-8147-9BC5-9853D495531E}">
      <dsp:nvSpPr>
        <dsp:cNvPr id="0" name=""/>
        <dsp:cNvSpPr/>
      </dsp:nvSpPr>
      <dsp:spPr>
        <a:xfrm rot="5400000">
          <a:off x="4398873" y="3337320"/>
          <a:ext cx="310722" cy="3728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442374" y="3368393"/>
        <a:ext cx="223721" cy="217505"/>
      </dsp:txXfrm>
    </dsp:sp>
    <dsp:sp modelId="{ACA68082-581A-EC42-B05E-BD489AECCCF4}">
      <dsp:nvSpPr>
        <dsp:cNvPr id="0" name=""/>
        <dsp:cNvSpPr/>
      </dsp:nvSpPr>
      <dsp:spPr>
        <a:xfrm>
          <a:off x="3645612" y="3730903"/>
          <a:ext cx="1817243" cy="828594"/>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Certification of Bill of Charges</a:t>
          </a:r>
        </a:p>
      </dsp:txBody>
      <dsp:txXfrm>
        <a:off x="3669881" y="3755172"/>
        <a:ext cx="1768705" cy="780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0CAEB-699E-E54C-8C86-DECF85FC91F7}">
      <dsp:nvSpPr>
        <dsp:cNvPr id="0" name=""/>
        <dsp:cNvSpPr/>
      </dsp:nvSpPr>
      <dsp:spPr>
        <a:xfrm>
          <a:off x="941709" y="2419525"/>
          <a:ext cx="2102941" cy="1051470"/>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COI certifies</a:t>
          </a:r>
        </a:p>
        <a:p>
          <a:pPr marL="0" lvl="0" indent="0" algn="ctr" defTabSz="666750">
            <a:lnSpc>
              <a:spcPct val="90000"/>
            </a:lnSpc>
            <a:spcBef>
              <a:spcPct val="0"/>
            </a:spcBef>
            <a:spcAft>
              <a:spcPct val="35000"/>
            </a:spcAft>
            <a:buNone/>
          </a:pPr>
          <a:r>
            <a:rPr lang="en-US" sz="1500" b="1" kern="1200" dirty="0"/>
            <a:t>NO bill of charges</a:t>
          </a:r>
        </a:p>
      </dsp:txBody>
      <dsp:txXfrm>
        <a:off x="972506" y="2450322"/>
        <a:ext cx="2041347" cy="989876"/>
      </dsp:txXfrm>
    </dsp:sp>
    <dsp:sp modelId="{6A217E9B-2AA6-E34B-8BB9-A9B9C1EC71FC}">
      <dsp:nvSpPr>
        <dsp:cNvPr id="0" name=""/>
        <dsp:cNvSpPr/>
      </dsp:nvSpPr>
      <dsp:spPr>
        <a:xfrm rot="18289469">
          <a:off x="2728740" y="2320450"/>
          <a:ext cx="1472997" cy="40429"/>
        </a:xfrm>
        <a:custGeom>
          <a:avLst/>
          <a:gdLst/>
          <a:ahLst/>
          <a:cxnLst/>
          <a:rect l="0" t="0" r="0" b="0"/>
          <a:pathLst>
            <a:path>
              <a:moveTo>
                <a:pt x="0" y="20214"/>
              </a:moveTo>
              <a:lnTo>
                <a:pt x="1472997" y="20214"/>
              </a:lnTo>
            </a:path>
          </a:pathLst>
        </a:custGeom>
        <a:noFill/>
        <a:ln w="25400" cap="rnd" cmpd="sng" algn="ctr">
          <a:solidFill>
            <a:srgbClr val="00B0F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8414" y="2303840"/>
        <a:ext cx="73649" cy="73649"/>
      </dsp:txXfrm>
    </dsp:sp>
    <dsp:sp modelId="{50082DAE-820B-2346-B01C-B1280B52BC22}">
      <dsp:nvSpPr>
        <dsp:cNvPr id="0" name=""/>
        <dsp:cNvSpPr/>
      </dsp:nvSpPr>
      <dsp:spPr>
        <a:xfrm>
          <a:off x="3885827" y="1210334"/>
          <a:ext cx="2102941" cy="1051470"/>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Counsel for the Church refers case back to Bishop with recommendation to:</a:t>
          </a:r>
        </a:p>
      </dsp:txBody>
      <dsp:txXfrm>
        <a:off x="3916624" y="1241131"/>
        <a:ext cx="2041347" cy="989876"/>
      </dsp:txXfrm>
    </dsp:sp>
    <dsp:sp modelId="{318B2308-EA6E-584C-9626-53B5608450EB}">
      <dsp:nvSpPr>
        <dsp:cNvPr id="0" name=""/>
        <dsp:cNvSpPr/>
      </dsp:nvSpPr>
      <dsp:spPr>
        <a:xfrm rot="18289469">
          <a:off x="5672858" y="1111258"/>
          <a:ext cx="1472997" cy="40429"/>
        </a:xfrm>
        <a:custGeom>
          <a:avLst/>
          <a:gdLst/>
          <a:ahLst/>
          <a:cxnLst/>
          <a:rect l="0" t="0" r="0" b="0"/>
          <a:pathLst>
            <a:path>
              <a:moveTo>
                <a:pt x="0" y="20214"/>
              </a:moveTo>
              <a:lnTo>
                <a:pt x="1472997" y="20214"/>
              </a:lnTo>
            </a:path>
          </a:pathLst>
        </a:custGeom>
        <a:noFill/>
        <a:ln w="25400" cap="rnd" cmpd="sng" algn="ctr">
          <a:solidFill>
            <a:srgbClr val="00B0F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2531" y="1094648"/>
        <a:ext cx="73649" cy="73649"/>
      </dsp:txXfrm>
    </dsp:sp>
    <dsp:sp modelId="{28CA1681-5876-FA40-9055-B70E566BCDF3}">
      <dsp:nvSpPr>
        <dsp:cNvPr id="0" name=""/>
        <dsp:cNvSpPr/>
      </dsp:nvSpPr>
      <dsp:spPr>
        <a:xfrm>
          <a:off x="6829945" y="1142"/>
          <a:ext cx="2102941" cy="1051470"/>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Dismiss case with consent of Cabinet under ¶ 363.5(f)(1)</a:t>
          </a:r>
        </a:p>
      </dsp:txBody>
      <dsp:txXfrm>
        <a:off x="6860742" y="31939"/>
        <a:ext cx="2041347" cy="989876"/>
      </dsp:txXfrm>
    </dsp:sp>
    <dsp:sp modelId="{B41A1F7F-8211-9E43-AE6B-8F0423ECB7DE}">
      <dsp:nvSpPr>
        <dsp:cNvPr id="0" name=""/>
        <dsp:cNvSpPr/>
      </dsp:nvSpPr>
      <dsp:spPr>
        <a:xfrm>
          <a:off x="5988768" y="1715854"/>
          <a:ext cx="841176" cy="40429"/>
        </a:xfrm>
        <a:custGeom>
          <a:avLst/>
          <a:gdLst/>
          <a:ahLst/>
          <a:cxnLst/>
          <a:rect l="0" t="0" r="0" b="0"/>
          <a:pathLst>
            <a:path>
              <a:moveTo>
                <a:pt x="0" y="20214"/>
              </a:moveTo>
              <a:lnTo>
                <a:pt x="841176" y="2021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8327" y="1715039"/>
        <a:ext cx="42058" cy="42058"/>
      </dsp:txXfrm>
    </dsp:sp>
    <dsp:sp modelId="{327D0536-9C33-5C45-A0BE-D3CE6F37F417}">
      <dsp:nvSpPr>
        <dsp:cNvPr id="0" name=""/>
        <dsp:cNvSpPr/>
      </dsp:nvSpPr>
      <dsp:spPr>
        <a:xfrm>
          <a:off x="6829945" y="1210334"/>
          <a:ext cx="2102941" cy="1051470"/>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Initiate mediated attempt to produce just resolution under  ¶ 363.5(f)(2)</a:t>
          </a:r>
        </a:p>
      </dsp:txBody>
      <dsp:txXfrm>
        <a:off x="6860742" y="1241131"/>
        <a:ext cx="2041347" cy="989876"/>
      </dsp:txXfrm>
    </dsp:sp>
    <dsp:sp modelId="{030D8235-8CA5-5548-A95A-4078FF6EAB49}">
      <dsp:nvSpPr>
        <dsp:cNvPr id="0" name=""/>
        <dsp:cNvSpPr/>
      </dsp:nvSpPr>
      <dsp:spPr>
        <a:xfrm rot="3310531">
          <a:off x="5672858" y="2320450"/>
          <a:ext cx="1472997" cy="40429"/>
        </a:xfrm>
        <a:custGeom>
          <a:avLst/>
          <a:gdLst/>
          <a:ahLst/>
          <a:cxnLst/>
          <a:rect l="0" t="0" r="0" b="0"/>
          <a:pathLst>
            <a:path>
              <a:moveTo>
                <a:pt x="0" y="20214"/>
              </a:moveTo>
              <a:lnTo>
                <a:pt x="1472997" y="20214"/>
              </a:lnTo>
            </a:path>
          </a:pathLst>
        </a:custGeom>
        <a:noFill/>
        <a:ln w="25400" cap="rnd"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2531" y="2303840"/>
        <a:ext cx="73649" cy="73649"/>
      </dsp:txXfrm>
    </dsp:sp>
    <dsp:sp modelId="{69B1291D-B64E-0F40-B902-F87BE1E58A06}">
      <dsp:nvSpPr>
        <dsp:cNvPr id="0" name=""/>
        <dsp:cNvSpPr/>
      </dsp:nvSpPr>
      <dsp:spPr>
        <a:xfrm>
          <a:off x="6829945" y="2419525"/>
          <a:ext cx="2102941" cy="1051470"/>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Refer case to BOM as administrative matter under ¶¶ 355, 364</a:t>
          </a:r>
        </a:p>
      </dsp:txBody>
      <dsp:txXfrm>
        <a:off x="6860742" y="2450322"/>
        <a:ext cx="2041347" cy="989876"/>
      </dsp:txXfrm>
    </dsp:sp>
    <dsp:sp modelId="{03BA18A2-BC55-E546-8C1D-76C4B4274FA8}">
      <dsp:nvSpPr>
        <dsp:cNvPr id="0" name=""/>
        <dsp:cNvSpPr/>
      </dsp:nvSpPr>
      <dsp:spPr>
        <a:xfrm rot="3310531">
          <a:off x="2728740" y="3529641"/>
          <a:ext cx="1472997" cy="40429"/>
        </a:xfrm>
        <a:custGeom>
          <a:avLst/>
          <a:gdLst/>
          <a:ahLst/>
          <a:cxnLst/>
          <a:rect l="0" t="0" r="0" b="0"/>
          <a:pathLst>
            <a:path>
              <a:moveTo>
                <a:pt x="0" y="20214"/>
              </a:moveTo>
              <a:lnTo>
                <a:pt x="1472997" y="20214"/>
              </a:lnTo>
            </a:path>
          </a:pathLst>
        </a:custGeom>
        <a:noFill/>
        <a:ln w="25400" cap="rnd"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8414" y="3513031"/>
        <a:ext cx="73649" cy="73649"/>
      </dsp:txXfrm>
    </dsp:sp>
    <dsp:sp modelId="{343BA040-9E9D-2646-AA96-D7CEC43754A7}">
      <dsp:nvSpPr>
        <dsp:cNvPr id="0" name=""/>
        <dsp:cNvSpPr/>
      </dsp:nvSpPr>
      <dsp:spPr>
        <a:xfrm>
          <a:off x="3885827" y="3628716"/>
          <a:ext cx="2102941" cy="1051470"/>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Counsel for the Church files interlocutory appeal under ¶ 2716.10</a:t>
          </a:r>
        </a:p>
      </dsp:txBody>
      <dsp:txXfrm>
        <a:off x="3916624" y="3659513"/>
        <a:ext cx="2041347" cy="989876"/>
      </dsp:txXfrm>
    </dsp:sp>
    <dsp:sp modelId="{37949C2A-7790-1449-B7A4-0455D2537384}">
      <dsp:nvSpPr>
        <dsp:cNvPr id="0" name=""/>
        <dsp:cNvSpPr/>
      </dsp:nvSpPr>
      <dsp:spPr>
        <a:xfrm>
          <a:off x="5988768" y="4134236"/>
          <a:ext cx="841176" cy="40429"/>
        </a:xfrm>
        <a:custGeom>
          <a:avLst/>
          <a:gdLst/>
          <a:ahLst/>
          <a:cxnLst/>
          <a:rect l="0" t="0" r="0" b="0"/>
          <a:pathLst>
            <a:path>
              <a:moveTo>
                <a:pt x="0" y="20214"/>
              </a:moveTo>
              <a:lnTo>
                <a:pt x="841176" y="20214"/>
              </a:lnTo>
            </a:path>
          </a:pathLst>
        </a:custGeom>
        <a:noFill/>
        <a:ln w="25400" cap="rnd"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8327" y="4133422"/>
        <a:ext cx="42058" cy="42058"/>
      </dsp:txXfrm>
    </dsp:sp>
    <dsp:sp modelId="{10E49CD9-3428-CD4F-AF6F-310039375AA1}">
      <dsp:nvSpPr>
        <dsp:cNvPr id="0" name=""/>
        <dsp:cNvSpPr/>
      </dsp:nvSpPr>
      <dsp:spPr>
        <a:xfrm>
          <a:off x="6829945" y="3628716"/>
          <a:ext cx="2102941" cy="1051470"/>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Committee on Appeals</a:t>
          </a:r>
        </a:p>
        <a:p>
          <a:pPr marL="0" lvl="0" indent="0" algn="ctr" defTabSz="666750">
            <a:lnSpc>
              <a:spcPct val="90000"/>
            </a:lnSpc>
            <a:spcBef>
              <a:spcPct val="0"/>
            </a:spcBef>
            <a:spcAft>
              <a:spcPct val="35000"/>
            </a:spcAft>
            <a:buNone/>
          </a:pPr>
          <a:r>
            <a:rPr lang="en-US" sz="1700" b="1" kern="1200" dirty="0"/>
            <a:t>Judicial Council</a:t>
          </a:r>
        </a:p>
      </dsp:txBody>
      <dsp:txXfrm>
        <a:off x="6860742" y="3659513"/>
        <a:ext cx="2041347" cy="989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C592-43E1-CB4B-886C-008064BC76A4}">
      <dsp:nvSpPr>
        <dsp:cNvPr id="0" name=""/>
        <dsp:cNvSpPr/>
      </dsp:nvSpPr>
      <dsp:spPr>
        <a:xfrm rot="5400000">
          <a:off x="533875" y="1481867"/>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1D982-01AD-474C-A31C-74262BE47C41}">
      <dsp:nvSpPr>
        <dsp:cNvPr id="0" name=""/>
        <dsp:cNvSpPr/>
      </dsp:nvSpPr>
      <dsp:spPr>
        <a:xfrm>
          <a:off x="367820" y="1976447"/>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Referral to COI</a:t>
          </a:r>
        </a:p>
        <a:p>
          <a:pPr marL="0" lvl="0" indent="0" algn="l" defTabSz="666750">
            <a:lnSpc>
              <a:spcPct val="90000"/>
            </a:lnSpc>
            <a:spcBef>
              <a:spcPct val="0"/>
            </a:spcBef>
            <a:spcAft>
              <a:spcPct val="35000"/>
            </a:spcAft>
            <a:buNone/>
          </a:pPr>
          <a:r>
            <a:rPr lang="en-US" sz="1700" kern="1200" dirty="0"/>
            <a:t>¶¶ 2704-2705</a:t>
          </a:r>
        </a:p>
      </dsp:txBody>
      <dsp:txXfrm>
        <a:off x="367820" y="1976447"/>
        <a:ext cx="1494421" cy="1309947"/>
      </dsp:txXfrm>
    </dsp:sp>
    <dsp:sp modelId="{E95B0DB4-6F8B-DC46-AC4A-EAA047427BF9}">
      <dsp:nvSpPr>
        <dsp:cNvPr id="0" name=""/>
        <dsp:cNvSpPr/>
      </dsp:nvSpPr>
      <dsp:spPr>
        <a:xfrm>
          <a:off x="1580275" y="1360001"/>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E21-B234-1948-81F1-1692688D87B4}">
      <dsp:nvSpPr>
        <dsp:cNvPr id="0" name=""/>
        <dsp:cNvSpPr/>
      </dsp:nvSpPr>
      <dsp:spPr>
        <a:xfrm rot="5400000">
          <a:off x="2363339" y="1029164"/>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3EE6-1369-B141-93B1-DD45BE0A3E17}">
      <dsp:nvSpPr>
        <dsp:cNvPr id="0" name=""/>
        <dsp:cNvSpPr/>
      </dsp:nvSpPr>
      <dsp:spPr>
        <a:xfrm>
          <a:off x="2197283" y="1523745"/>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Investigation</a:t>
          </a:r>
        </a:p>
        <a:p>
          <a:pPr marL="0" lvl="0" indent="0" algn="l" defTabSz="755650">
            <a:lnSpc>
              <a:spcPct val="90000"/>
            </a:lnSpc>
            <a:spcBef>
              <a:spcPct val="0"/>
            </a:spcBef>
            <a:spcAft>
              <a:spcPct val="35000"/>
            </a:spcAft>
            <a:buNone/>
          </a:pPr>
          <a:r>
            <a:rPr lang="en-US" sz="1700" kern="1200" dirty="0"/>
            <a:t>¶¶2703, 2706</a:t>
          </a:r>
        </a:p>
        <a:p>
          <a:pPr marL="0" lvl="0" indent="0" algn="l" defTabSz="755650">
            <a:lnSpc>
              <a:spcPct val="90000"/>
            </a:lnSpc>
            <a:spcBef>
              <a:spcPct val="0"/>
            </a:spcBef>
            <a:spcAft>
              <a:spcPct val="35000"/>
            </a:spcAft>
            <a:buNone/>
          </a:pPr>
          <a:endParaRPr lang="en-US" sz="1700" kern="1200" dirty="0"/>
        </a:p>
      </dsp:txBody>
      <dsp:txXfrm>
        <a:off x="2197283" y="1523745"/>
        <a:ext cx="1494421" cy="1309947"/>
      </dsp:txXfrm>
    </dsp:sp>
    <dsp:sp modelId="{FEA75610-A090-5845-80C1-EC719B17BFDF}">
      <dsp:nvSpPr>
        <dsp:cNvPr id="0" name=""/>
        <dsp:cNvSpPr/>
      </dsp:nvSpPr>
      <dsp:spPr>
        <a:xfrm>
          <a:off x="3409738" y="907299"/>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ACB2-ED2C-1A4E-9017-AC7F6CBBD856}">
      <dsp:nvSpPr>
        <dsp:cNvPr id="0" name=""/>
        <dsp:cNvSpPr/>
      </dsp:nvSpPr>
      <dsp:spPr>
        <a:xfrm rot="5400000">
          <a:off x="4192802" y="57646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28F1-AA8E-2545-BC29-9D8FC8132AFE}">
      <dsp:nvSpPr>
        <dsp:cNvPr id="0" name=""/>
        <dsp:cNvSpPr/>
      </dsp:nvSpPr>
      <dsp:spPr>
        <a:xfrm>
          <a:off x="4026747" y="107104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Pre-Trial</a:t>
          </a:r>
        </a:p>
        <a:p>
          <a:pPr marL="0" lvl="0" indent="0" algn="l" defTabSz="755650">
            <a:lnSpc>
              <a:spcPct val="90000"/>
            </a:lnSpc>
            <a:spcBef>
              <a:spcPct val="0"/>
            </a:spcBef>
            <a:spcAft>
              <a:spcPct val="35000"/>
            </a:spcAft>
            <a:buNone/>
          </a:pPr>
          <a:r>
            <a:rPr lang="en-US" sz="1700" kern="1200" dirty="0"/>
            <a:t>¶ 2708.3</a:t>
          </a:r>
        </a:p>
      </dsp:txBody>
      <dsp:txXfrm>
        <a:off x="4026747" y="1071042"/>
        <a:ext cx="1494421" cy="1309947"/>
      </dsp:txXfrm>
    </dsp:sp>
    <dsp:sp modelId="{67CD2C88-19E0-8845-B70A-2DDE1288A433}">
      <dsp:nvSpPr>
        <dsp:cNvPr id="0" name=""/>
        <dsp:cNvSpPr/>
      </dsp:nvSpPr>
      <dsp:spPr>
        <a:xfrm>
          <a:off x="5239202" y="454596"/>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23454-A980-3945-81B0-7DBDE08C3F01}">
      <dsp:nvSpPr>
        <dsp:cNvPr id="0" name=""/>
        <dsp:cNvSpPr/>
      </dsp:nvSpPr>
      <dsp:spPr>
        <a:xfrm rot="5400000">
          <a:off x="6022265" y="123759"/>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49-D1FF-134A-870B-3908DEFFE029}">
      <dsp:nvSpPr>
        <dsp:cNvPr id="0" name=""/>
        <dsp:cNvSpPr/>
      </dsp:nvSpPr>
      <dsp:spPr>
        <a:xfrm>
          <a:off x="5854477" y="630876"/>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Trial</a:t>
          </a:r>
        </a:p>
        <a:p>
          <a:pPr marL="0" lvl="0" indent="0" algn="l" defTabSz="755650">
            <a:lnSpc>
              <a:spcPct val="90000"/>
            </a:lnSpc>
            <a:spcBef>
              <a:spcPct val="0"/>
            </a:spcBef>
            <a:spcAft>
              <a:spcPct val="35000"/>
            </a:spcAft>
            <a:buNone/>
          </a:pPr>
          <a:r>
            <a:rPr lang="en-US" sz="1700" kern="1200" dirty="0"/>
            <a:t>¶¶ 2707-2714</a:t>
          </a:r>
        </a:p>
      </dsp:txBody>
      <dsp:txXfrm>
        <a:off x="5854477" y="630876"/>
        <a:ext cx="1494421" cy="1309947"/>
      </dsp:txXfrm>
    </dsp:sp>
    <dsp:sp modelId="{ED6E7AA6-338F-C44F-93E4-F1497C8FC614}">
      <dsp:nvSpPr>
        <dsp:cNvPr id="0" name=""/>
        <dsp:cNvSpPr/>
      </dsp:nvSpPr>
      <dsp:spPr>
        <a:xfrm>
          <a:off x="7068665" y="1894"/>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8F67-F7ED-4941-9C97-F02707EAA788}">
      <dsp:nvSpPr>
        <dsp:cNvPr id="0" name=""/>
        <dsp:cNvSpPr/>
      </dsp:nvSpPr>
      <dsp:spPr>
        <a:xfrm rot="5400000">
          <a:off x="7851729" y="-32894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357F-35EA-554E-B96A-BEC8060225D4}">
      <dsp:nvSpPr>
        <dsp:cNvPr id="0" name=""/>
        <dsp:cNvSpPr/>
      </dsp:nvSpPr>
      <dsp:spPr>
        <a:xfrm>
          <a:off x="7690426" y="17356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Appeal</a:t>
          </a:r>
        </a:p>
        <a:p>
          <a:pPr marL="0" lvl="0" indent="0" algn="l" defTabSz="755650">
            <a:lnSpc>
              <a:spcPct val="90000"/>
            </a:lnSpc>
            <a:spcBef>
              <a:spcPct val="0"/>
            </a:spcBef>
            <a:spcAft>
              <a:spcPct val="35000"/>
            </a:spcAft>
            <a:buNone/>
          </a:pPr>
          <a:r>
            <a:rPr lang="en-US" sz="1700" kern="1200" dirty="0"/>
            <a:t>¶¶ 2715-2718</a:t>
          </a:r>
        </a:p>
      </dsp:txBody>
      <dsp:txXfrm>
        <a:off x="7690426" y="173562"/>
        <a:ext cx="1494421" cy="1309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CBEDB-27A5-5341-B918-8AFBF276D24E}">
      <dsp:nvSpPr>
        <dsp:cNvPr id="0" name=""/>
        <dsp:cNvSpPr/>
      </dsp:nvSpPr>
      <dsp:spPr>
        <a:xfrm>
          <a:off x="3611570" y="1414"/>
          <a:ext cx="2217185" cy="1108592"/>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Presiding Officer </a:t>
          </a:r>
        </a:p>
        <a:p>
          <a:pPr marL="0" lvl="0" indent="0" algn="ctr" defTabSz="844550">
            <a:lnSpc>
              <a:spcPct val="90000"/>
            </a:lnSpc>
            <a:spcBef>
              <a:spcPct val="0"/>
            </a:spcBef>
            <a:spcAft>
              <a:spcPct val="35000"/>
            </a:spcAft>
            <a:buNone/>
          </a:pPr>
          <a:r>
            <a:rPr lang="en-US" sz="1900" b="1" kern="1200" dirty="0"/>
            <a:t>(Judge)</a:t>
          </a:r>
        </a:p>
      </dsp:txBody>
      <dsp:txXfrm>
        <a:off x="3644040" y="33884"/>
        <a:ext cx="2152245" cy="1043652"/>
      </dsp:txXfrm>
    </dsp:sp>
    <dsp:sp modelId="{6D26F3F4-78CD-6B49-8551-C0E10DF68104}">
      <dsp:nvSpPr>
        <dsp:cNvPr id="0" name=""/>
        <dsp:cNvSpPr/>
      </dsp:nvSpPr>
      <dsp:spPr>
        <a:xfrm rot="3600000">
          <a:off x="5057690" y="1947533"/>
          <a:ext cx="1156099" cy="388007"/>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5174092" y="2025134"/>
        <a:ext cx="923295" cy="232805"/>
      </dsp:txXfrm>
    </dsp:sp>
    <dsp:sp modelId="{59E25F45-00C3-2341-A5C9-35225F919608}">
      <dsp:nvSpPr>
        <dsp:cNvPr id="0" name=""/>
        <dsp:cNvSpPr/>
      </dsp:nvSpPr>
      <dsp:spPr>
        <a:xfrm>
          <a:off x="5442725" y="3173067"/>
          <a:ext cx="2217185" cy="1108592"/>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Counsel for the Church</a:t>
          </a:r>
        </a:p>
      </dsp:txBody>
      <dsp:txXfrm>
        <a:off x="5475195" y="3205537"/>
        <a:ext cx="2152245" cy="1043652"/>
      </dsp:txXfrm>
    </dsp:sp>
    <dsp:sp modelId="{3AC1FC9F-2B0B-8E42-9720-EFE926CC9D50}">
      <dsp:nvSpPr>
        <dsp:cNvPr id="0" name=""/>
        <dsp:cNvSpPr/>
      </dsp:nvSpPr>
      <dsp:spPr>
        <a:xfrm rot="10800000">
          <a:off x="4142113" y="3533360"/>
          <a:ext cx="1156099" cy="388007"/>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4258515" y="3610961"/>
        <a:ext cx="923295" cy="232805"/>
      </dsp:txXfrm>
    </dsp:sp>
    <dsp:sp modelId="{1BA1C3AC-4907-AC43-ABA8-DA0962F75FBB}">
      <dsp:nvSpPr>
        <dsp:cNvPr id="0" name=""/>
        <dsp:cNvSpPr/>
      </dsp:nvSpPr>
      <dsp:spPr>
        <a:xfrm>
          <a:off x="1780415" y="3173067"/>
          <a:ext cx="2217185" cy="1108592"/>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Counsel for Respondent</a:t>
          </a:r>
        </a:p>
      </dsp:txBody>
      <dsp:txXfrm>
        <a:off x="1812885" y="3205537"/>
        <a:ext cx="2152245" cy="1043652"/>
      </dsp:txXfrm>
    </dsp:sp>
    <dsp:sp modelId="{FBB9C43B-2A88-E44D-83AA-4BBE3C751AE9}">
      <dsp:nvSpPr>
        <dsp:cNvPr id="0" name=""/>
        <dsp:cNvSpPr/>
      </dsp:nvSpPr>
      <dsp:spPr>
        <a:xfrm rot="18000000">
          <a:off x="3226535" y="1947533"/>
          <a:ext cx="1156099" cy="388007"/>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3342937" y="2025134"/>
        <a:ext cx="923295" cy="232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C592-43E1-CB4B-886C-008064BC76A4}">
      <dsp:nvSpPr>
        <dsp:cNvPr id="0" name=""/>
        <dsp:cNvSpPr/>
      </dsp:nvSpPr>
      <dsp:spPr>
        <a:xfrm rot="5400000">
          <a:off x="533875" y="1481867"/>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1D982-01AD-474C-A31C-74262BE47C41}">
      <dsp:nvSpPr>
        <dsp:cNvPr id="0" name=""/>
        <dsp:cNvSpPr/>
      </dsp:nvSpPr>
      <dsp:spPr>
        <a:xfrm>
          <a:off x="367820" y="1976447"/>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Referral to COI</a:t>
          </a:r>
        </a:p>
        <a:p>
          <a:pPr marL="0" lvl="0" indent="0" algn="l" defTabSz="666750">
            <a:lnSpc>
              <a:spcPct val="90000"/>
            </a:lnSpc>
            <a:spcBef>
              <a:spcPct val="0"/>
            </a:spcBef>
            <a:spcAft>
              <a:spcPct val="35000"/>
            </a:spcAft>
            <a:buNone/>
          </a:pPr>
          <a:r>
            <a:rPr lang="en-US" sz="1700" kern="1200" dirty="0"/>
            <a:t>¶¶ 2704-2705</a:t>
          </a:r>
        </a:p>
      </dsp:txBody>
      <dsp:txXfrm>
        <a:off x="367820" y="1976447"/>
        <a:ext cx="1494421" cy="1309947"/>
      </dsp:txXfrm>
    </dsp:sp>
    <dsp:sp modelId="{E95B0DB4-6F8B-DC46-AC4A-EAA047427BF9}">
      <dsp:nvSpPr>
        <dsp:cNvPr id="0" name=""/>
        <dsp:cNvSpPr/>
      </dsp:nvSpPr>
      <dsp:spPr>
        <a:xfrm>
          <a:off x="1580275" y="1360001"/>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BE21-B234-1948-81F1-1692688D87B4}">
      <dsp:nvSpPr>
        <dsp:cNvPr id="0" name=""/>
        <dsp:cNvSpPr/>
      </dsp:nvSpPr>
      <dsp:spPr>
        <a:xfrm rot="5400000">
          <a:off x="2363339" y="1029164"/>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3EE6-1369-B141-93B1-DD45BE0A3E17}">
      <dsp:nvSpPr>
        <dsp:cNvPr id="0" name=""/>
        <dsp:cNvSpPr/>
      </dsp:nvSpPr>
      <dsp:spPr>
        <a:xfrm>
          <a:off x="2197283" y="1523745"/>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Investigation</a:t>
          </a:r>
        </a:p>
        <a:p>
          <a:pPr marL="0" lvl="0" indent="0" algn="l" defTabSz="755650">
            <a:lnSpc>
              <a:spcPct val="90000"/>
            </a:lnSpc>
            <a:spcBef>
              <a:spcPct val="0"/>
            </a:spcBef>
            <a:spcAft>
              <a:spcPct val="35000"/>
            </a:spcAft>
            <a:buNone/>
          </a:pPr>
          <a:r>
            <a:rPr lang="en-US" sz="1700" kern="1200" dirty="0"/>
            <a:t>¶¶2703, 2706</a:t>
          </a:r>
        </a:p>
        <a:p>
          <a:pPr marL="0" lvl="0" indent="0" algn="l" defTabSz="755650">
            <a:lnSpc>
              <a:spcPct val="90000"/>
            </a:lnSpc>
            <a:spcBef>
              <a:spcPct val="0"/>
            </a:spcBef>
            <a:spcAft>
              <a:spcPct val="35000"/>
            </a:spcAft>
            <a:buNone/>
          </a:pPr>
          <a:endParaRPr lang="en-US" sz="1700" kern="1200" dirty="0"/>
        </a:p>
      </dsp:txBody>
      <dsp:txXfrm>
        <a:off x="2197283" y="1523745"/>
        <a:ext cx="1494421" cy="1309947"/>
      </dsp:txXfrm>
    </dsp:sp>
    <dsp:sp modelId="{FEA75610-A090-5845-80C1-EC719B17BFDF}">
      <dsp:nvSpPr>
        <dsp:cNvPr id="0" name=""/>
        <dsp:cNvSpPr/>
      </dsp:nvSpPr>
      <dsp:spPr>
        <a:xfrm>
          <a:off x="3409738" y="907299"/>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ACB2-ED2C-1A4E-9017-AC7F6CBBD856}">
      <dsp:nvSpPr>
        <dsp:cNvPr id="0" name=""/>
        <dsp:cNvSpPr/>
      </dsp:nvSpPr>
      <dsp:spPr>
        <a:xfrm rot="5400000">
          <a:off x="4192802" y="57646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28F1-AA8E-2545-BC29-9D8FC8132AFE}">
      <dsp:nvSpPr>
        <dsp:cNvPr id="0" name=""/>
        <dsp:cNvSpPr/>
      </dsp:nvSpPr>
      <dsp:spPr>
        <a:xfrm>
          <a:off x="4026747" y="107104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Pre-Trial</a:t>
          </a:r>
        </a:p>
        <a:p>
          <a:pPr marL="0" lvl="0" indent="0" algn="l" defTabSz="755650">
            <a:lnSpc>
              <a:spcPct val="90000"/>
            </a:lnSpc>
            <a:spcBef>
              <a:spcPct val="0"/>
            </a:spcBef>
            <a:spcAft>
              <a:spcPct val="35000"/>
            </a:spcAft>
            <a:buNone/>
          </a:pPr>
          <a:r>
            <a:rPr lang="en-US" sz="1700" kern="1200" dirty="0"/>
            <a:t>¶ 2708.3</a:t>
          </a:r>
        </a:p>
      </dsp:txBody>
      <dsp:txXfrm>
        <a:off x="4026747" y="1071042"/>
        <a:ext cx="1494421" cy="1309947"/>
      </dsp:txXfrm>
    </dsp:sp>
    <dsp:sp modelId="{67CD2C88-19E0-8845-B70A-2DDE1288A433}">
      <dsp:nvSpPr>
        <dsp:cNvPr id="0" name=""/>
        <dsp:cNvSpPr/>
      </dsp:nvSpPr>
      <dsp:spPr>
        <a:xfrm>
          <a:off x="5239202" y="454596"/>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23454-A980-3945-81B0-7DBDE08C3F01}">
      <dsp:nvSpPr>
        <dsp:cNvPr id="0" name=""/>
        <dsp:cNvSpPr/>
      </dsp:nvSpPr>
      <dsp:spPr>
        <a:xfrm rot="5400000">
          <a:off x="6022265" y="123759"/>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49-D1FF-134A-870B-3908DEFFE029}">
      <dsp:nvSpPr>
        <dsp:cNvPr id="0" name=""/>
        <dsp:cNvSpPr/>
      </dsp:nvSpPr>
      <dsp:spPr>
        <a:xfrm>
          <a:off x="5854477" y="630876"/>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Trial</a:t>
          </a:r>
        </a:p>
        <a:p>
          <a:pPr marL="0" lvl="0" indent="0" algn="l" defTabSz="755650">
            <a:lnSpc>
              <a:spcPct val="90000"/>
            </a:lnSpc>
            <a:spcBef>
              <a:spcPct val="0"/>
            </a:spcBef>
            <a:spcAft>
              <a:spcPct val="35000"/>
            </a:spcAft>
            <a:buNone/>
          </a:pPr>
          <a:r>
            <a:rPr lang="en-US" sz="1700" kern="1200" dirty="0"/>
            <a:t>¶¶ 2707-2714</a:t>
          </a:r>
        </a:p>
      </dsp:txBody>
      <dsp:txXfrm>
        <a:off x="5854477" y="630876"/>
        <a:ext cx="1494421" cy="1309947"/>
      </dsp:txXfrm>
    </dsp:sp>
    <dsp:sp modelId="{ED6E7AA6-338F-C44F-93E4-F1497C8FC614}">
      <dsp:nvSpPr>
        <dsp:cNvPr id="0" name=""/>
        <dsp:cNvSpPr/>
      </dsp:nvSpPr>
      <dsp:spPr>
        <a:xfrm>
          <a:off x="7068665" y="1894"/>
          <a:ext cx="281966" cy="28196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48F67-F7ED-4941-9C97-F02707EAA788}">
      <dsp:nvSpPr>
        <dsp:cNvPr id="0" name=""/>
        <dsp:cNvSpPr/>
      </dsp:nvSpPr>
      <dsp:spPr>
        <a:xfrm rot="5400000">
          <a:off x="7851729" y="-328942"/>
          <a:ext cx="994789" cy="1655307"/>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357F-35EA-554E-B96A-BEC8060225D4}">
      <dsp:nvSpPr>
        <dsp:cNvPr id="0" name=""/>
        <dsp:cNvSpPr/>
      </dsp:nvSpPr>
      <dsp:spPr>
        <a:xfrm>
          <a:off x="7690426" y="173562"/>
          <a:ext cx="1494421" cy="130994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Appeal</a:t>
          </a:r>
        </a:p>
        <a:p>
          <a:pPr marL="0" lvl="0" indent="0" algn="l" defTabSz="755650">
            <a:lnSpc>
              <a:spcPct val="90000"/>
            </a:lnSpc>
            <a:spcBef>
              <a:spcPct val="0"/>
            </a:spcBef>
            <a:spcAft>
              <a:spcPct val="35000"/>
            </a:spcAft>
            <a:buNone/>
          </a:pPr>
          <a:r>
            <a:rPr lang="en-US" sz="1700" kern="1200" dirty="0"/>
            <a:t>¶¶ 2715-2718</a:t>
          </a:r>
        </a:p>
      </dsp:txBody>
      <dsp:txXfrm>
        <a:off x="7690426" y="173562"/>
        <a:ext cx="1494421" cy="13099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608E0-582E-E04C-AE99-68705C9CF2E6}">
      <dsp:nvSpPr>
        <dsp:cNvPr id="0" name=""/>
        <dsp:cNvSpPr/>
      </dsp:nvSpPr>
      <dsp:spPr>
        <a:xfrm rot="2563779">
          <a:off x="3208390" y="3193826"/>
          <a:ext cx="684704" cy="44208"/>
        </a:xfrm>
        <a:custGeom>
          <a:avLst/>
          <a:gdLst/>
          <a:ahLst/>
          <a:cxnLst/>
          <a:rect l="0" t="0" r="0" b="0"/>
          <a:pathLst>
            <a:path>
              <a:moveTo>
                <a:pt x="0" y="22104"/>
              </a:moveTo>
              <a:lnTo>
                <a:pt x="684704" y="221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8075D-2EF5-5549-9378-F3AB870DDB24}">
      <dsp:nvSpPr>
        <dsp:cNvPr id="0" name=""/>
        <dsp:cNvSpPr/>
      </dsp:nvSpPr>
      <dsp:spPr>
        <a:xfrm>
          <a:off x="3299263" y="2253592"/>
          <a:ext cx="762206" cy="44208"/>
        </a:xfrm>
        <a:custGeom>
          <a:avLst/>
          <a:gdLst/>
          <a:ahLst/>
          <a:cxnLst/>
          <a:rect l="0" t="0" r="0" b="0"/>
          <a:pathLst>
            <a:path>
              <a:moveTo>
                <a:pt x="0" y="22104"/>
              </a:moveTo>
              <a:lnTo>
                <a:pt x="762206" y="221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79A76-A007-0944-AB3B-B0278C36A59B}">
      <dsp:nvSpPr>
        <dsp:cNvPr id="0" name=""/>
        <dsp:cNvSpPr/>
      </dsp:nvSpPr>
      <dsp:spPr>
        <a:xfrm rot="19036221">
          <a:off x="3208390" y="1313358"/>
          <a:ext cx="684704" cy="44208"/>
        </a:xfrm>
        <a:custGeom>
          <a:avLst/>
          <a:gdLst/>
          <a:ahLst/>
          <a:cxnLst/>
          <a:rect l="0" t="0" r="0" b="0"/>
          <a:pathLst>
            <a:path>
              <a:moveTo>
                <a:pt x="0" y="22104"/>
              </a:moveTo>
              <a:lnTo>
                <a:pt x="684704" y="221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031DD-2E75-AE4C-9AFB-9C7DDB31A817}">
      <dsp:nvSpPr>
        <dsp:cNvPr id="0" name=""/>
        <dsp:cNvSpPr/>
      </dsp:nvSpPr>
      <dsp:spPr>
        <a:xfrm>
          <a:off x="1438042" y="1180861"/>
          <a:ext cx="2189670" cy="2189670"/>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14026-33D4-DE4F-B2DC-BF6EE498480C}">
      <dsp:nvSpPr>
        <dsp:cNvPr id="0" name=""/>
        <dsp:cNvSpPr/>
      </dsp:nvSpPr>
      <dsp:spPr>
        <a:xfrm>
          <a:off x="3627856" y="528"/>
          <a:ext cx="1313802" cy="1313802"/>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Secretary</a:t>
          </a:r>
        </a:p>
      </dsp:txBody>
      <dsp:txXfrm>
        <a:off x="3820258" y="192930"/>
        <a:ext cx="928998" cy="928998"/>
      </dsp:txXfrm>
    </dsp:sp>
    <dsp:sp modelId="{CED494E0-4C44-6849-A434-1D3348C0F0F1}">
      <dsp:nvSpPr>
        <dsp:cNvPr id="0" name=""/>
        <dsp:cNvSpPr/>
      </dsp:nvSpPr>
      <dsp:spPr>
        <a:xfrm>
          <a:off x="5073039" y="528"/>
          <a:ext cx="1970703" cy="131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911350">
            <a:lnSpc>
              <a:spcPct val="90000"/>
            </a:lnSpc>
            <a:spcBef>
              <a:spcPct val="0"/>
            </a:spcBef>
            <a:spcAft>
              <a:spcPct val="15000"/>
            </a:spcAft>
            <a:buChar char="•"/>
          </a:pPr>
          <a:endParaRPr lang="en-US" sz="4300" kern="1200"/>
        </a:p>
        <a:p>
          <a:pPr marL="285750" lvl="1" indent="-285750" algn="l" defTabSz="1911350">
            <a:lnSpc>
              <a:spcPct val="90000"/>
            </a:lnSpc>
            <a:spcBef>
              <a:spcPct val="0"/>
            </a:spcBef>
            <a:spcAft>
              <a:spcPct val="15000"/>
            </a:spcAft>
            <a:buChar char="•"/>
          </a:pPr>
          <a:endParaRPr lang="en-US" sz="4300" kern="1200"/>
        </a:p>
      </dsp:txBody>
      <dsp:txXfrm>
        <a:off x="5073039" y="528"/>
        <a:ext cx="1970703" cy="1313802"/>
      </dsp:txXfrm>
    </dsp:sp>
    <dsp:sp modelId="{8F9F82C5-F484-0A42-AED1-E24980F38A64}">
      <dsp:nvSpPr>
        <dsp:cNvPr id="0" name=""/>
        <dsp:cNvSpPr/>
      </dsp:nvSpPr>
      <dsp:spPr>
        <a:xfrm>
          <a:off x="4061470" y="1618795"/>
          <a:ext cx="1313802" cy="1313802"/>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Presiding Officer</a:t>
          </a:r>
        </a:p>
      </dsp:txBody>
      <dsp:txXfrm>
        <a:off x="4253872" y="1811197"/>
        <a:ext cx="928998" cy="928998"/>
      </dsp:txXfrm>
    </dsp:sp>
    <dsp:sp modelId="{D33EAE3E-6253-544C-8259-793B70340AB5}">
      <dsp:nvSpPr>
        <dsp:cNvPr id="0" name=""/>
        <dsp:cNvSpPr/>
      </dsp:nvSpPr>
      <dsp:spPr>
        <a:xfrm>
          <a:off x="5506653" y="1618795"/>
          <a:ext cx="1970703" cy="131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911350">
            <a:lnSpc>
              <a:spcPct val="90000"/>
            </a:lnSpc>
            <a:spcBef>
              <a:spcPct val="0"/>
            </a:spcBef>
            <a:spcAft>
              <a:spcPct val="15000"/>
            </a:spcAft>
            <a:buChar char="•"/>
          </a:pPr>
          <a:endParaRPr lang="en-US" sz="4300" kern="1200"/>
        </a:p>
        <a:p>
          <a:pPr marL="285750" lvl="1" indent="-285750" algn="l" defTabSz="1911350">
            <a:lnSpc>
              <a:spcPct val="90000"/>
            </a:lnSpc>
            <a:spcBef>
              <a:spcPct val="0"/>
            </a:spcBef>
            <a:spcAft>
              <a:spcPct val="15000"/>
            </a:spcAft>
            <a:buChar char="•"/>
          </a:pPr>
          <a:endParaRPr lang="en-US" sz="4300" kern="1200"/>
        </a:p>
      </dsp:txBody>
      <dsp:txXfrm>
        <a:off x="5506653" y="1618795"/>
        <a:ext cx="1970703" cy="1313802"/>
      </dsp:txXfrm>
    </dsp:sp>
    <dsp:sp modelId="{EA4B6CA4-A321-4746-85D0-34A534278EFD}">
      <dsp:nvSpPr>
        <dsp:cNvPr id="0" name=""/>
        <dsp:cNvSpPr/>
      </dsp:nvSpPr>
      <dsp:spPr>
        <a:xfrm>
          <a:off x="3627856" y="3237063"/>
          <a:ext cx="1313802" cy="1313802"/>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Legal Counsel</a:t>
          </a:r>
        </a:p>
      </dsp:txBody>
      <dsp:txXfrm>
        <a:off x="3820258" y="3429465"/>
        <a:ext cx="928998" cy="928998"/>
      </dsp:txXfrm>
    </dsp:sp>
    <dsp:sp modelId="{2D3976B5-5BED-2D47-B9C8-EB227674FB86}">
      <dsp:nvSpPr>
        <dsp:cNvPr id="0" name=""/>
        <dsp:cNvSpPr/>
      </dsp:nvSpPr>
      <dsp:spPr>
        <a:xfrm>
          <a:off x="5073039" y="3237063"/>
          <a:ext cx="1970703" cy="131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911350">
            <a:lnSpc>
              <a:spcPct val="90000"/>
            </a:lnSpc>
            <a:spcBef>
              <a:spcPct val="0"/>
            </a:spcBef>
            <a:spcAft>
              <a:spcPct val="15000"/>
            </a:spcAft>
            <a:buChar char="•"/>
          </a:pPr>
          <a:endParaRPr lang="en-US" sz="4300" kern="1200"/>
        </a:p>
        <a:p>
          <a:pPr marL="285750" lvl="1" indent="-285750" algn="l" defTabSz="1911350">
            <a:lnSpc>
              <a:spcPct val="90000"/>
            </a:lnSpc>
            <a:spcBef>
              <a:spcPct val="0"/>
            </a:spcBef>
            <a:spcAft>
              <a:spcPct val="15000"/>
            </a:spcAft>
            <a:buChar char="•"/>
          </a:pPr>
          <a:endParaRPr lang="en-US" sz="4300" kern="1200"/>
        </a:p>
      </dsp:txBody>
      <dsp:txXfrm>
        <a:off x="5073039" y="3237063"/>
        <a:ext cx="1970703" cy="131380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41" name="Rectangle 40">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7C916C98-FFF7-6709-95B5-F6974E7ED978}"/>
              </a:ext>
            </a:extLst>
          </p:cNvPr>
          <p:cNvPicPr>
            <a:picLocks noChangeAspect="1"/>
          </p:cNvPicPr>
          <p:nvPr/>
        </p:nvPicPr>
        <p:blipFill>
          <a:blip r:embed="rId2"/>
          <a:srcRect l="599" r="6211"/>
          <a:stretch/>
        </p:blipFill>
        <p:spPr>
          <a:xfrm>
            <a:off x="8229598" y="10"/>
            <a:ext cx="3962401" cy="6857990"/>
          </a:xfrm>
          <a:prstGeom prst="rect">
            <a:avLst/>
          </a:prstGeom>
        </p:spPr>
      </p:pic>
      <p:sp>
        <p:nvSpPr>
          <p:cNvPr id="45"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itle 1">
            <a:extLst>
              <a:ext uri="{FF2B5EF4-FFF2-40B4-BE49-F238E27FC236}">
                <a16:creationId xmlns:a16="http://schemas.microsoft.com/office/drawing/2014/main" id="{B65144BA-10C8-30FA-C7B1-D3371AA94269}"/>
              </a:ext>
            </a:extLst>
          </p:cNvPr>
          <p:cNvSpPr txBox="1">
            <a:spLocks/>
          </p:cNvSpPr>
          <p:nvPr/>
        </p:nvSpPr>
        <p:spPr>
          <a:xfrm>
            <a:off x="354540" y="1855672"/>
            <a:ext cx="7364726" cy="3400327"/>
          </a:xfrm>
          <a:prstGeom prst="rect">
            <a:avLst/>
          </a:prstGeom>
        </p:spPr>
        <p:txBody>
          <a:bodyPr vert="horz" lIns="91440" tIns="45720" rIns="91440" bIns="45720" rtlCol="0">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ts val="1000"/>
              </a:spcBef>
              <a:spcAft>
                <a:spcPts val="0"/>
              </a:spcAft>
              <a:buClr>
                <a:srgbClr val="A53010"/>
              </a:buClr>
              <a:buSzTx/>
              <a:buFontTx/>
              <a:buNone/>
              <a:tabLst/>
              <a:defRPr/>
            </a:pPr>
            <a:r>
              <a:rPr kumimoji="0" lang="en-US" sz="44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JUDICIAL ADMINISTRATION </a:t>
            </a:r>
            <a:r>
              <a:rPr kumimoji="0" lang="en-US" sz="3200" b="0" i="1"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and</a:t>
            </a:r>
            <a:r>
              <a:rPr kumimoji="0" lang="en-US" sz="40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 </a:t>
            </a:r>
            <a:br>
              <a:rPr kumimoji="0" lang="en-US" sz="40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br>
            <a:r>
              <a:rPr kumimoji="0" lang="en-US" sz="44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PROCESS</a:t>
            </a:r>
            <a:r>
              <a:rPr kumimoji="0" lang="en-US" sz="40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 </a:t>
            </a:r>
            <a:r>
              <a:rPr kumimoji="0" lang="en-US" sz="3200" b="0" i="1"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in</a:t>
            </a:r>
            <a:br>
              <a:rPr kumimoji="0" lang="en-US" sz="40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br>
            <a:r>
              <a:rPr kumimoji="0" lang="en-US" sz="44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THE UNITED METHODIST CHURCH</a:t>
            </a:r>
          </a:p>
          <a:p>
            <a:pPr marL="0" marR="0" lvl="0" indent="0" algn="r" defTabSz="457200" rtl="0" eaLnBrk="1" fontAlgn="auto" latinLnBrk="0" hangingPunct="1">
              <a:lnSpc>
                <a:spcPct val="100000"/>
              </a:lnSpc>
              <a:spcBef>
                <a:spcPts val="1000"/>
              </a:spcBef>
              <a:spcAft>
                <a:spcPts val="0"/>
              </a:spcAft>
              <a:buClr>
                <a:srgbClr val="A53010"/>
              </a:buClr>
              <a:buSzTx/>
              <a:buFontTx/>
              <a:buNone/>
              <a:tabLst/>
              <a:defRPr/>
            </a:pPr>
            <a:r>
              <a:rPr kumimoji="0" lang="en-US" sz="44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rPr>
              <a:t>Part 3</a:t>
            </a:r>
            <a:endParaRPr kumimoji="0" lang="en-US" sz="4000" b="1" i="0" u="none" strike="noStrike" kern="1200" cap="none" spc="0" normalizeH="0" baseline="0" noProof="0" dirty="0">
              <a:ln>
                <a:noFill/>
              </a:ln>
              <a:solidFill>
                <a:srgbClr val="FFC000"/>
              </a:solidFill>
              <a:effectLst/>
              <a:uLnTx/>
              <a:uFillTx/>
              <a:latin typeface="Goudy Old Style" panose="02020502050305020303" pitchFamily="18" charset="77"/>
              <a:ea typeface="+mj-ea"/>
              <a:cs typeface="+mj-cs"/>
            </a:endParaRPr>
          </a:p>
        </p:txBody>
      </p:sp>
      <p:sp>
        <p:nvSpPr>
          <p:cNvPr id="3" name="TextBox 2">
            <a:extLst>
              <a:ext uri="{FF2B5EF4-FFF2-40B4-BE49-F238E27FC236}">
                <a16:creationId xmlns:a16="http://schemas.microsoft.com/office/drawing/2014/main" id="{55CB17CC-9EE8-3499-8B84-3F097D080354}"/>
              </a:ext>
            </a:extLst>
          </p:cNvPr>
          <p:cNvSpPr txBox="1"/>
          <p:nvPr/>
        </p:nvSpPr>
        <p:spPr>
          <a:xfrm>
            <a:off x="2582298" y="5581248"/>
            <a:ext cx="5136968"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Goudy Old Style" panose="02020502050305020303" pitchFamily="18" charset="77"/>
                <a:ea typeface="+mn-ea"/>
                <a:cs typeface="+mn-cs"/>
              </a:rPr>
              <a:t>Rev. Luan-Vu “Lui” Tran, Ph.D.</a:t>
            </a:r>
            <a:endParaRPr kumimoji="0" lang="en-VN" sz="2800" b="1" i="0" u="none" strike="noStrike" kern="1200" cap="none" spc="0" normalizeH="0" baseline="0" noProof="0" dirty="0">
              <a:ln>
                <a:noFill/>
              </a:ln>
              <a:solidFill>
                <a:srgbClr val="FFAA0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65185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A920A83-F2D4-2949-B594-F3BFA3914ECC}"/>
              </a:ext>
            </a:extLst>
          </p:cNvPr>
          <p:cNvSpPr>
            <a:spLocks noGrp="1"/>
          </p:cNvSpPr>
          <p:nvPr>
            <p:ph type="title"/>
          </p:nvPr>
        </p:nvSpPr>
        <p:spPr>
          <a:xfrm>
            <a:off x="1433889" y="1059872"/>
            <a:ext cx="3012216" cy="4851349"/>
          </a:xfrm>
        </p:spPr>
        <p:txBody>
          <a:bodyPr>
            <a:normAutofit/>
          </a:bodyPr>
          <a:lstStyle/>
          <a:p>
            <a:pPr algn="r"/>
            <a:r>
              <a:rPr lang="en-VN" sz="3200" b="1" i="1" dirty="0"/>
              <a:t>Form of the Judicial Complaint     </a:t>
            </a:r>
            <a:r>
              <a:rPr lang="en-VN" sz="2800" b="1" dirty="0"/>
              <a:t>¶ 2705</a:t>
            </a:r>
            <a:endParaRPr lang="en-VN" sz="3200" b="1" dirty="0"/>
          </a:p>
        </p:txBody>
      </p:sp>
      <p:sp>
        <p:nvSpPr>
          <p:cNvPr id="11"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VN"/>
          </a:p>
        </p:txBody>
      </p:sp>
      <p:sp>
        <p:nvSpPr>
          <p:cNvPr id="3" name="Content Placeholder 2">
            <a:extLst>
              <a:ext uri="{FF2B5EF4-FFF2-40B4-BE49-F238E27FC236}">
                <a16:creationId xmlns:a16="http://schemas.microsoft.com/office/drawing/2014/main" id="{B31251DA-6E26-794B-9999-70EC96F4F3A4}"/>
              </a:ext>
            </a:extLst>
          </p:cNvPr>
          <p:cNvSpPr>
            <a:spLocks noGrp="1"/>
          </p:cNvSpPr>
          <p:nvPr>
            <p:ph idx="1"/>
          </p:nvPr>
        </p:nvSpPr>
        <p:spPr>
          <a:xfrm>
            <a:off x="5280368" y="516835"/>
            <a:ext cx="6224244" cy="6142382"/>
          </a:xfrm>
        </p:spPr>
        <p:txBody>
          <a:bodyPr>
            <a:noAutofit/>
          </a:bodyPr>
          <a:lstStyle/>
          <a:p>
            <a:r>
              <a:rPr lang="en-VN" sz="2000" dirty="0"/>
              <a:t>The Judicial Complaint shall:</a:t>
            </a:r>
          </a:p>
          <a:p>
            <a:pPr lvl="1"/>
            <a:r>
              <a:rPr lang="en-US" sz="2000" dirty="0"/>
              <a:t>e</a:t>
            </a:r>
            <a:r>
              <a:rPr lang="en-VN" sz="2000" dirty="0"/>
              <a:t>xplain to the COI the alleged events sourrounding and relating to one or more chargeable offenses listed in ¶ 2702</a:t>
            </a:r>
          </a:p>
          <a:p>
            <a:pPr lvl="1"/>
            <a:r>
              <a:rPr lang="en-US" sz="2000" dirty="0"/>
              <a:t>i</a:t>
            </a:r>
            <a:r>
              <a:rPr lang="en-VN" sz="2000" dirty="0"/>
              <a:t>nclude the appropriate chargeable offenses and proposed specifications</a:t>
            </a:r>
          </a:p>
          <a:p>
            <a:pPr lvl="1"/>
            <a:r>
              <a:rPr lang="en-US" sz="2000" dirty="0"/>
              <a:t>h</a:t>
            </a:r>
            <a:r>
              <a:rPr lang="en-VN" sz="2000" dirty="0"/>
              <a:t>ave as attachments all relevant documents and other exhibits supporting the complaint. </a:t>
            </a:r>
          </a:p>
          <a:p>
            <a:r>
              <a:rPr lang="en-US" sz="2000" dirty="0"/>
              <a:t>All relevant documents and other exhibits supporting the judicial complaint may be attached. </a:t>
            </a:r>
            <a:endParaRPr lang="en-VN" sz="2000" dirty="0"/>
          </a:p>
          <a:p>
            <a:pPr marL="311150" lvl="1" indent="-287338"/>
            <a:r>
              <a:rPr lang="en-VN" sz="2000" dirty="0"/>
              <a:t>A true copy of the complaint and reproducible documents and exhibits shall be sent by Counsel for the Church to the Respondent, his/her Counsel and the Bishop at the same time as they are sent to the COI.</a:t>
            </a:r>
          </a:p>
        </p:txBody>
      </p:sp>
    </p:spTree>
    <p:extLst>
      <p:ext uri="{BB962C8B-B14F-4D97-AF65-F5344CB8AC3E}">
        <p14:creationId xmlns:p14="http://schemas.microsoft.com/office/powerpoint/2010/main" val="3180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2" name="Title 1">
            <a:extLst>
              <a:ext uri="{FF2B5EF4-FFF2-40B4-BE49-F238E27FC236}">
                <a16:creationId xmlns:a16="http://schemas.microsoft.com/office/drawing/2014/main" id="{5F13EE31-974C-CB48-A529-2ADF4D8541CC}"/>
              </a:ext>
            </a:extLst>
          </p:cNvPr>
          <p:cNvSpPr>
            <a:spLocks noGrp="1"/>
          </p:cNvSpPr>
          <p:nvPr>
            <p:ph type="title"/>
          </p:nvPr>
        </p:nvSpPr>
        <p:spPr>
          <a:xfrm>
            <a:off x="1843391" y="624110"/>
            <a:ext cx="9383408" cy="1280890"/>
          </a:xfrm>
        </p:spPr>
        <p:txBody>
          <a:bodyPr>
            <a:normAutofit/>
          </a:bodyPr>
          <a:lstStyle/>
          <a:p>
            <a:r>
              <a:rPr lang="en-VN" sz="4000" b="1" dirty="0">
                <a:solidFill>
                  <a:srgbClr val="FFFFFF"/>
                </a:solidFill>
              </a:rPr>
              <a:t>Phase 2: Investigation</a:t>
            </a:r>
            <a:br>
              <a:rPr lang="en-US" dirty="0"/>
            </a:br>
            <a:endParaRPr lang="en-VN" dirty="0">
              <a:solidFill>
                <a:srgbClr val="FFFFFF"/>
              </a:solidFill>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graphicFrame>
        <p:nvGraphicFramePr>
          <p:cNvPr id="9" name="Content Placeholder 3">
            <a:extLst>
              <a:ext uri="{FF2B5EF4-FFF2-40B4-BE49-F238E27FC236}">
                <a16:creationId xmlns:a16="http://schemas.microsoft.com/office/drawing/2014/main" id="{F990F2E8-9B42-BF4B-9906-33921C4CB32D}"/>
              </a:ext>
            </a:extLst>
          </p:cNvPr>
          <p:cNvGraphicFramePr>
            <a:graphicFrameLocks noGrp="1"/>
          </p:cNvGraphicFramePr>
          <p:nvPr>
            <p:ph idx="1"/>
            <p:extLst>
              <p:ext uri="{D42A27DB-BD31-4B8C-83A1-F6EECF244321}">
                <p14:modId xmlns:p14="http://schemas.microsoft.com/office/powerpoint/2010/main" val="3211928651"/>
              </p:ext>
            </p:extLst>
          </p:nvPr>
        </p:nvGraphicFramePr>
        <p:xfrm>
          <a:off x="1843391" y="2930805"/>
          <a:ext cx="9383712" cy="328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triped Right Arrow 10">
            <a:extLst>
              <a:ext uri="{FF2B5EF4-FFF2-40B4-BE49-F238E27FC236}">
                <a16:creationId xmlns:a16="http://schemas.microsoft.com/office/drawing/2014/main" id="{16CF68A0-7B45-8644-9584-0E090D5F1E47}"/>
              </a:ext>
            </a:extLst>
          </p:cNvPr>
          <p:cNvSpPr/>
          <p:nvPr/>
        </p:nvSpPr>
        <p:spPr>
          <a:xfrm rot="5400000">
            <a:off x="4153108" y="3431847"/>
            <a:ext cx="1204564" cy="413359"/>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2313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3D-FDA0-E847-9F8C-4222BBEA1CB2}"/>
              </a:ext>
            </a:extLst>
          </p:cNvPr>
          <p:cNvSpPr>
            <a:spLocks noGrp="1"/>
          </p:cNvSpPr>
          <p:nvPr>
            <p:ph type="title"/>
          </p:nvPr>
        </p:nvSpPr>
        <p:spPr/>
        <p:txBody>
          <a:bodyPr/>
          <a:lstStyle/>
          <a:p>
            <a:r>
              <a:rPr lang="en-VN" b="1" dirty="0"/>
              <a:t>Composition of the Committee on Investigation </a:t>
            </a:r>
            <a:r>
              <a:rPr lang="en-VN" sz="2800" b="1" dirty="0"/>
              <a:t>¶ 2703.2</a:t>
            </a:r>
            <a:endParaRPr lang="en-VN" b="1" dirty="0"/>
          </a:p>
        </p:txBody>
      </p:sp>
      <p:sp>
        <p:nvSpPr>
          <p:cNvPr id="3" name="Content Placeholder 2">
            <a:extLst>
              <a:ext uri="{FF2B5EF4-FFF2-40B4-BE49-F238E27FC236}">
                <a16:creationId xmlns:a16="http://schemas.microsoft.com/office/drawing/2014/main" id="{008C8586-7DA3-C34B-A132-ABD294C4FC86}"/>
              </a:ext>
            </a:extLst>
          </p:cNvPr>
          <p:cNvSpPr>
            <a:spLocks noGrp="1"/>
          </p:cNvSpPr>
          <p:nvPr>
            <p:ph idx="1"/>
          </p:nvPr>
        </p:nvSpPr>
        <p:spPr>
          <a:xfrm>
            <a:off x="2589212" y="1905000"/>
            <a:ext cx="8915400" cy="4843670"/>
          </a:xfrm>
        </p:spPr>
        <p:txBody>
          <a:bodyPr>
            <a:noAutofit/>
          </a:bodyPr>
          <a:lstStyle/>
          <a:p>
            <a:r>
              <a:rPr lang="en-VN" sz="2000" b="1" dirty="0"/>
              <a:t>4 clergy </a:t>
            </a:r>
            <a:r>
              <a:rPr lang="en-VN" sz="2000" dirty="0"/>
              <a:t>members in full connection, </a:t>
            </a:r>
            <a:r>
              <a:rPr lang="en-VN" sz="2000" b="1" dirty="0"/>
              <a:t>3 lay </a:t>
            </a:r>
            <a:r>
              <a:rPr lang="en-VN" sz="2000" dirty="0"/>
              <a:t>members, </a:t>
            </a:r>
            <a:r>
              <a:rPr lang="en-VN" sz="2000" b="1" dirty="0"/>
              <a:t>3 alternate clergy</a:t>
            </a:r>
            <a:r>
              <a:rPr lang="en-VN" sz="2000" dirty="0"/>
              <a:t> members in full connection, and </a:t>
            </a:r>
            <a:r>
              <a:rPr lang="en-VN" sz="2000" b="1" dirty="0"/>
              <a:t>6 alternate lay </a:t>
            </a:r>
            <a:r>
              <a:rPr lang="en-VN" sz="2000" dirty="0"/>
              <a:t>members.</a:t>
            </a:r>
          </a:p>
          <a:p>
            <a:r>
              <a:rPr lang="en-VN" sz="2000" dirty="0"/>
              <a:t>Nominated by Bishop in consultation with BOM and Board of Laity.</a:t>
            </a:r>
          </a:p>
          <a:p>
            <a:r>
              <a:rPr lang="en-VN" sz="2000" dirty="0"/>
              <a:t>Elected quadrennially by the Annual Conference.</a:t>
            </a:r>
          </a:p>
          <a:p>
            <a:r>
              <a:rPr lang="en-VN" sz="2000" dirty="0"/>
              <a:t>Members must be in good standing and be deemed of good character.</a:t>
            </a:r>
          </a:p>
          <a:p>
            <a:r>
              <a:rPr lang="en-VN" sz="2000" dirty="0"/>
              <a:t>COI should reflect racial, ethnic and gender diversity.</a:t>
            </a:r>
          </a:p>
          <a:p>
            <a:r>
              <a:rPr lang="en-VN" sz="2000" dirty="0"/>
              <a:t>COI members and alternates must </a:t>
            </a:r>
            <a:r>
              <a:rPr lang="en-VN" sz="2000" u="sng" dirty="0"/>
              <a:t>not</a:t>
            </a:r>
            <a:r>
              <a:rPr lang="en-VN" sz="2000" dirty="0"/>
              <a:t> be members of BOM, Cabinet, or immediate family members of the above.</a:t>
            </a:r>
          </a:p>
          <a:p>
            <a:r>
              <a:rPr lang="en-VN" sz="2000" dirty="0"/>
              <a:t>Member who has been a party to any of the prior proceedings in the case coming before the COI is disqualified from sitting on the COI in that case.</a:t>
            </a:r>
          </a:p>
          <a:p>
            <a:r>
              <a:rPr lang="en-VN" sz="2000" dirty="0"/>
              <a:t>Quorum is 7 members or alternates seated.</a:t>
            </a:r>
          </a:p>
          <a:p>
            <a:endParaRPr lang="en-VN" sz="2000" dirty="0"/>
          </a:p>
        </p:txBody>
      </p:sp>
    </p:spTree>
    <p:extLst>
      <p:ext uri="{BB962C8B-B14F-4D97-AF65-F5344CB8AC3E}">
        <p14:creationId xmlns:p14="http://schemas.microsoft.com/office/powerpoint/2010/main" val="26327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B1E0-CD78-FB41-AF3A-EE36A5014D90}"/>
              </a:ext>
            </a:extLst>
          </p:cNvPr>
          <p:cNvSpPr>
            <a:spLocks noGrp="1"/>
          </p:cNvSpPr>
          <p:nvPr>
            <p:ph type="title"/>
          </p:nvPr>
        </p:nvSpPr>
        <p:spPr/>
        <p:txBody>
          <a:bodyPr/>
          <a:lstStyle/>
          <a:p>
            <a:r>
              <a:rPr lang="en-VN" b="1" dirty="0"/>
              <a:t>Role of Committee on Investigation </a:t>
            </a:r>
            <a:br>
              <a:rPr lang="en-VN" b="1" dirty="0"/>
            </a:br>
            <a:r>
              <a:rPr lang="en-VN" sz="2800" b="1" dirty="0"/>
              <a:t>¶ 2706</a:t>
            </a:r>
            <a:endParaRPr lang="en-VN" dirty="0"/>
          </a:p>
        </p:txBody>
      </p:sp>
      <p:sp>
        <p:nvSpPr>
          <p:cNvPr id="3" name="Content Placeholder 2">
            <a:extLst>
              <a:ext uri="{FF2B5EF4-FFF2-40B4-BE49-F238E27FC236}">
                <a16:creationId xmlns:a16="http://schemas.microsoft.com/office/drawing/2014/main" id="{7A0FBEF6-4EF5-AD47-AA38-E3060C27A508}"/>
              </a:ext>
            </a:extLst>
          </p:cNvPr>
          <p:cNvSpPr>
            <a:spLocks noGrp="1"/>
          </p:cNvSpPr>
          <p:nvPr>
            <p:ph idx="1"/>
          </p:nvPr>
        </p:nvSpPr>
        <p:spPr>
          <a:xfrm>
            <a:off x="2589212" y="1905000"/>
            <a:ext cx="9040536" cy="2810838"/>
          </a:xfrm>
        </p:spPr>
        <p:txBody>
          <a:bodyPr>
            <a:noAutofit/>
          </a:bodyPr>
          <a:lstStyle/>
          <a:p>
            <a:r>
              <a:rPr lang="en-US" sz="2000" dirty="0"/>
              <a:t>conducts an investigation into the allegations made in the judicial complaint and determines if reasonable grounds exist to bring a bill of charges and specifications to trial.</a:t>
            </a:r>
          </a:p>
          <a:p>
            <a:r>
              <a:rPr lang="en-US" sz="2000" dirty="0"/>
              <a:t>may request the Bishop to suspend the Respondent from all clergy responsibilities. ¶ 363.7</a:t>
            </a:r>
          </a:p>
          <a:p>
            <a:r>
              <a:rPr lang="en-US" sz="2000" dirty="0"/>
              <a:t>prepares, signs, and certifies a bill of charges and specifications, if reasonable grounds exist.</a:t>
            </a:r>
          </a:p>
          <a:p>
            <a:r>
              <a:rPr lang="en-US" sz="2000" dirty="0"/>
              <a:t>determines whether reasonable grounds exist to support the charges, </a:t>
            </a:r>
            <a:r>
              <a:rPr lang="en-US" sz="2000" u="sng" dirty="0"/>
              <a:t>not</a:t>
            </a:r>
            <a:r>
              <a:rPr lang="en-US" sz="2000" dirty="0"/>
              <a:t> guilt or innocence.</a:t>
            </a:r>
          </a:p>
          <a:p>
            <a:pPr marL="0" indent="0">
              <a:buNone/>
            </a:pPr>
            <a:endParaRPr lang="en-US" sz="2000" dirty="0"/>
          </a:p>
          <a:p>
            <a:endParaRPr lang="en-VN" sz="2000" dirty="0"/>
          </a:p>
        </p:txBody>
      </p:sp>
      <p:sp>
        <p:nvSpPr>
          <p:cNvPr id="5" name="Horizontal Scroll 4">
            <a:extLst>
              <a:ext uri="{FF2B5EF4-FFF2-40B4-BE49-F238E27FC236}">
                <a16:creationId xmlns:a16="http://schemas.microsoft.com/office/drawing/2014/main" id="{FBA58FFD-A69E-BA46-A450-A7D57BAD97C1}"/>
              </a:ext>
            </a:extLst>
          </p:cNvPr>
          <p:cNvSpPr/>
          <p:nvPr/>
        </p:nvSpPr>
        <p:spPr>
          <a:xfrm>
            <a:off x="2374224" y="5085192"/>
            <a:ext cx="9130388" cy="1496568"/>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rPr>
              <a:t>NOTE</a:t>
            </a:r>
            <a:endParaRPr lang="en-VN" sz="2000" b="1" dirty="0">
              <a:solidFill>
                <a:srgbClr val="FF0000"/>
              </a:solidFill>
            </a:endParaRPr>
          </a:p>
          <a:p>
            <a:r>
              <a:rPr lang="en-VN" dirty="0">
                <a:solidFill>
                  <a:sysClr val="windowText" lastClr="000000"/>
                </a:solidFill>
              </a:rPr>
              <a:t>Standard of review is </a:t>
            </a:r>
            <a:r>
              <a:rPr lang="en-VN" u="sng" dirty="0">
                <a:solidFill>
                  <a:sysClr val="windowText" lastClr="000000"/>
                </a:solidFill>
              </a:rPr>
              <a:t>reasonable grounds</a:t>
            </a:r>
            <a:r>
              <a:rPr lang="en-VN" dirty="0">
                <a:solidFill>
                  <a:sysClr val="windowText" lastClr="000000"/>
                </a:solidFill>
              </a:rPr>
              <a:t>. COI is not bound by the evidentiary findings of Counsel for the Church. </a:t>
            </a:r>
          </a:p>
        </p:txBody>
      </p:sp>
    </p:spTree>
    <p:extLst>
      <p:ext uri="{BB962C8B-B14F-4D97-AF65-F5344CB8AC3E}">
        <p14:creationId xmlns:p14="http://schemas.microsoft.com/office/powerpoint/2010/main" val="2351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23AB-9CDB-C542-A2BC-F831F534BB1A}"/>
              </a:ext>
            </a:extLst>
          </p:cNvPr>
          <p:cNvSpPr>
            <a:spLocks noGrp="1"/>
          </p:cNvSpPr>
          <p:nvPr>
            <p:ph type="title"/>
          </p:nvPr>
        </p:nvSpPr>
        <p:spPr/>
        <p:txBody>
          <a:bodyPr/>
          <a:lstStyle/>
          <a:p>
            <a:r>
              <a:rPr lang="en-VN" b="1" dirty="0"/>
              <a:t>Overview of COI Procedures</a:t>
            </a:r>
          </a:p>
        </p:txBody>
      </p:sp>
      <p:graphicFrame>
        <p:nvGraphicFramePr>
          <p:cNvPr id="5" name="Content Placeholder 4">
            <a:extLst>
              <a:ext uri="{FF2B5EF4-FFF2-40B4-BE49-F238E27FC236}">
                <a16:creationId xmlns:a16="http://schemas.microsoft.com/office/drawing/2014/main" id="{5894CD39-15C6-2946-A604-04E128B92061}"/>
              </a:ext>
            </a:extLst>
          </p:cNvPr>
          <p:cNvGraphicFramePr>
            <a:graphicFrameLocks noGrp="1"/>
          </p:cNvGraphicFramePr>
          <p:nvPr>
            <p:ph idx="1"/>
            <p:extLst>
              <p:ext uri="{D42A27DB-BD31-4B8C-83A1-F6EECF244321}">
                <p14:modId xmlns:p14="http://schemas.microsoft.com/office/powerpoint/2010/main" val="873506833"/>
              </p:ext>
            </p:extLst>
          </p:nvPr>
        </p:nvGraphicFramePr>
        <p:xfrm>
          <a:off x="2455060" y="1565568"/>
          <a:ext cx="9108469" cy="456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EA98965-2030-FB45-9A80-B0CC8050A092}"/>
              </a:ext>
            </a:extLst>
          </p:cNvPr>
          <p:cNvSpPr txBox="1"/>
          <p:nvPr/>
        </p:nvSpPr>
        <p:spPr>
          <a:xfrm>
            <a:off x="2592925" y="1534746"/>
            <a:ext cx="3489146" cy="954107"/>
          </a:xfrm>
          <a:prstGeom prst="rect">
            <a:avLst/>
          </a:prstGeom>
          <a:noFill/>
        </p:spPr>
        <p:txBody>
          <a:bodyPr wrap="square" rtlCol="0">
            <a:spAutoFit/>
          </a:bodyPr>
          <a:lstStyle/>
          <a:p>
            <a:r>
              <a:rPr lang="en-VN" sz="1400" dirty="0"/>
              <a:t>Basic procedural decisions on: motion to dismiss charges, motions to introduce evidence, motions </a:t>
            </a:r>
            <a:r>
              <a:rPr lang="en-VN" sz="1400" i="1" dirty="0"/>
              <a:t>in limine, </a:t>
            </a:r>
            <a:r>
              <a:rPr lang="en-VN" sz="1400" dirty="0"/>
              <a:t>hearing schedule, venue, and security</a:t>
            </a:r>
          </a:p>
        </p:txBody>
      </p:sp>
      <p:sp>
        <p:nvSpPr>
          <p:cNvPr id="7" name="TextBox 6">
            <a:extLst>
              <a:ext uri="{FF2B5EF4-FFF2-40B4-BE49-F238E27FC236}">
                <a16:creationId xmlns:a16="http://schemas.microsoft.com/office/drawing/2014/main" id="{3C5A413F-9D74-7D4C-A029-DFAB9331D2A4}"/>
              </a:ext>
            </a:extLst>
          </p:cNvPr>
          <p:cNvSpPr txBox="1"/>
          <p:nvPr/>
        </p:nvSpPr>
        <p:spPr>
          <a:xfrm>
            <a:off x="2592925" y="2785187"/>
            <a:ext cx="3489146" cy="954107"/>
          </a:xfrm>
          <a:prstGeom prst="rect">
            <a:avLst/>
          </a:prstGeom>
          <a:noFill/>
        </p:spPr>
        <p:txBody>
          <a:bodyPr wrap="square" rtlCol="0">
            <a:spAutoFit/>
          </a:bodyPr>
          <a:lstStyle/>
          <a:p>
            <a:r>
              <a:rPr lang="en-VN" sz="1400" dirty="0"/>
              <a:t>COI examines witnesses and other evidence. Witnesses can be deposed outside of hearing. Parties have no right to cross-examination.</a:t>
            </a:r>
            <a:endParaRPr lang="en-VN" sz="1400" i="1" dirty="0"/>
          </a:p>
        </p:txBody>
      </p:sp>
      <p:sp>
        <p:nvSpPr>
          <p:cNvPr id="8" name="TextBox 7">
            <a:extLst>
              <a:ext uri="{FF2B5EF4-FFF2-40B4-BE49-F238E27FC236}">
                <a16:creationId xmlns:a16="http://schemas.microsoft.com/office/drawing/2014/main" id="{CE350030-6B20-704D-AA3F-B08735B8D7E0}"/>
              </a:ext>
            </a:extLst>
          </p:cNvPr>
          <p:cNvSpPr txBox="1"/>
          <p:nvPr/>
        </p:nvSpPr>
        <p:spPr>
          <a:xfrm>
            <a:off x="2592925" y="4105495"/>
            <a:ext cx="3489146" cy="738664"/>
          </a:xfrm>
          <a:prstGeom prst="rect">
            <a:avLst/>
          </a:prstGeom>
          <a:noFill/>
        </p:spPr>
        <p:txBody>
          <a:bodyPr wrap="square" rtlCol="0">
            <a:spAutoFit/>
          </a:bodyPr>
          <a:lstStyle/>
          <a:p>
            <a:r>
              <a:rPr lang="en-VN" sz="1400" dirty="0"/>
              <a:t>COI deliberates and votes on each charge and specification. </a:t>
            </a:r>
            <a:r>
              <a:rPr lang="en-VN" sz="1400" b="1" dirty="0"/>
              <a:t>Five votes </a:t>
            </a:r>
            <a:r>
              <a:rPr lang="en-VN" sz="1400" dirty="0"/>
              <a:t>are required to adopt each one.</a:t>
            </a:r>
            <a:endParaRPr lang="en-VN" sz="1400" i="1" dirty="0"/>
          </a:p>
        </p:txBody>
      </p:sp>
      <p:sp>
        <p:nvSpPr>
          <p:cNvPr id="9" name="TextBox 8">
            <a:extLst>
              <a:ext uri="{FF2B5EF4-FFF2-40B4-BE49-F238E27FC236}">
                <a16:creationId xmlns:a16="http://schemas.microsoft.com/office/drawing/2014/main" id="{A5655AE4-488E-BA49-9F2A-FBCDD92801B1}"/>
              </a:ext>
            </a:extLst>
          </p:cNvPr>
          <p:cNvSpPr txBox="1"/>
          <p:nvPr/>
        </p:nvSpPr>
        <p:spPr>
          <a:xfrm>
            <a:off x="2592925" y="5245104"/>
            <a:ext cx="3489146" cy="954107"/>
          </a:xfrm>
          <a:prstGeom prst="rect">
            <a:avLst/>
          </a:prstGeom>
          <a:noFill/>
        </p:spPr>
        <p:txBody>
          <a:bodyPr wrap="square" rtlCol="0">
            <a:spAutoFit/>
          </a:bodyPr>
          <a:lstStyle/>
          <a:p>
            <a:r>
              <a:rPr lang="en-VN" sz="1400" dirty="0"/>
              <a:t>If there are sufficient votes, COI certifies and refers the </a:t>
            </a:r>
            <a:r>
              <a:rPr lang="en-VN" sz="1400" i="1" dirty="0"/>
              <a:t>Bill of Charges </a:t>
            </a:r>
            <a:r>
              <a:rPr lang="en-VN" sz="1400" dirty="0"/>
              <a:t>to the parties, Secretary of Annual Conference, and resident Bishop.</a:t>
            </a:r>
            <a:endParaRPr lang="en-VN" sz="1400" i="1" dirty="0"/>
          </a:p>
        </p:txBody>
      </p:sp>
      <p:sp>
        <p:nvSpPr>
          <p:cNvPr id="10" name="TextBox 9">
            <a:extLst>
              <a:ext uri="{FF2B5EF4-FFF2-40B4-BE49-F238E27FC236}">
                <a16:creationId xmlns:a16="http://schemas.microsoft.com/office/drawing/2014/main" id="{F9E4D70A-CCE2-614B-8F74-0378472B3B1C}"/>
              </a:ext>
            </a:extLst>
          </p:cNvPr>
          <p:cNvSpPr txBox="1"/>
          <p:nvPr/>
        </p:nvSpPr>
        <p:spPr>
          <a:xfrm>
            <a:off x="7985269" y="2519675"/>
            <a:ext cx="3716125" cy="369332"/>
          </a:xfrm>
          <a:prstGeom prst="rect">
            <a:avLst/>
          </a:prstGeom>
          <a:noFill/>
        </p:spPr>
        <p:txBody>
          <a:bodyPr wrap="square" rtlCol="0">
            <a:spAutoFit/>
          </a:bodyPr>
          <a:lstStyle/>
          <a:p>
            <a:pPr algn="ctr"/>
            <a:endParaRPr lang="en-VN" b="1" dirty="0"/>
          </a:p>
        </p:txBody>
      </p:sp>
      <p:sp>
        <p:nvSpPr>
          <p:cNvPr id="3" name="Striped Right Arrow 2">
            <a:extLst>
              <a:ext uri="{FF2B5EF4-FFF2-40B4-BE49-F238E27FC236}">
                <a16:creationId xmlns:a16="http://schemas.microsoft.com/office/drawing/2014/main" id="{BE242A5B-3F40-7A4F-854F-4C086C40E156}"/>
              </a:ext>
            </a:extLst>
          </p:cNvPr>
          <p:cNvSpPr/>
          <p:nvPr/>
        </p:nvSpPr>
        <p:spPr>
          <a:xfrm>
            <a:off x="8785092" y="5398317"/>
            <a:ext cx="2116477" cy="644467"/>
          </a:xfrm>
          <a:prstGeom prst="strip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VN" b="1" dirty="0"/>
              <a:t>Pre-Trial/Trial </a:t>
            </a:r>
          </a:p>
        </p:txBody>
      </p:sp>
      <p:sp>
        <p:nvSpPr>
          <p:cNvPr id="4" name="Horizontal Scroll 3">
            <a:extLst>
              <a:ext uri="{FF2B5EF4-FFF2-40B4-BE49-F238E27FC236}">
                <a16:creationId xmlns:a16="http://schemas.microsoft.com/office/drawing/2014/main" id="{618EE10A-DA79-864A-B9E8-D93A42F7B2E4}"/>
              </a:ext>
            </a:extLst>
          </p:cNvPr>
          <p:cNvSpPr/>
          <p:nvPr/>
        </p:nvSpPr>
        <p:spPr>
          <a:xfrm>
            <a:off x="8107680" y="1534746"/>
            <a:ext cx="3489146" cy="3710358"/>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rgbClr val="FF0000"/>
                </a:solidFill>
              </a:rPr>
              <a:t>NOTE</a:t>
            </a:r>
            <a:endParaRPr lang="en-VN" sz="2400" b="1" dirty="0">
              <a:solidFill>
                <a:srgbClr val="FF0000"/>
              </a:solidFill>
            </a:endParaRPr>
          </a:p>
          <a:p>
            <a:r>
              <a:rPr lang="en-VN" dirty="0">
                <a:solidFill>
                  <a:sysClr val="windowText" lastClr="000000"/>
                </a:solidFill>
              </a:rPr>
              <a:t>COI determines independently what evidence should be included or excluded. </a:t>
            </a:r>
          </a:p>
          <a:p>
            <a:r>
              <a:rPr lang="en-VN" dirty="0">
                <a:solidFill>
                  <a:sysClr val="windowText" lastClr="000000"/>
                </a:solidFill>
              </a:rPr>
              <a:t>Counsel for the Church may propose but does not control introduction of evidence.</a:t>
            </a:r>
          </a:p>
        </p:txBody>
      </p:sp>
    </p:spTree>
    <p:extLst>
      <p:ext uri="{BB962C8B-B14F-4D97-AF65-F5344CB8AC3E}">
        <p14:creationId xmlns:p14="http://schemas.microsoft.com/office/powerpoint/2010/main" val="8689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nodeType="clickEffect" nodePh="1">
                                  <p:stCondLst>
                                    <p:cond delay="0"/>
                                  </p:stCondLst>
                                  <p:endCondLst>
                                    <p:cond evt="begin" delay="0">
                                      <p:tn val="40"/>
                                    </p:cond>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7D88-4DEB-794F-9EDB-5748F8009639}"/>
              </a:ext>
            </a:extLst>
          </p:cNvPr>
          <p:cNvSpPr>
            <a:spLocks noGrp="1"/>
          </p:cNvSpPr>
          <p:nvPr>
            <p:ph type="title"/>
          </p:nvPr>
        </p:nvSpPr>
        <p:spPr/>
        <p:txBody>
          <a:bodyPr/>
          <a:lstStyle/>
          <a:p>
            <a:r>
              <a:rPr lang="en-VN" b="1" dirty="0"/>
              <a:t>What happens if COI decides not to certify Bill of Charges?</a:t>
            </a:r>
          </a:p>
        </p:txBody>
      </p:sp>
      <p:graphicFrame>
        <p:nvGraphicFramePr>
          <p:cNvPr id="4" name="Content Placeholder 3">
            <a:extLst>
              <a:ext uri="{FF2B5EF4-FFF2-40B4-BE49-F238E27FC236}">
                <a16:creationId xmlns:a16="http://schemas.microsoft.com/office/drawing/2014/main" id="{FA429C30-584C-8349-A7F6-35277DDA253A}"/>
              </a:ext>
            </a:extLst>
          </p:cNvPr>
          <p:cNvGraphicFramePr>
            <a:graphicFrameLocks noGrp="1"/>
          </p:cNvGraphicFramePr>
          <p:nvPr>
            <p:ph idx="1"/>
            <p:extLst>
              <p:ext uri="{D42A27DB-BD31-4B8C-83A1-F6EECF244321}">
                <p14:modId xmlns:p14="http://schemas.microsoft.com/office/powerpoint/2010/main" val="4095493695"/>
              </p:ext>
            </p:extLst>
          </p:nvPr>
        </p:nvGraphicFramePr>
        <p:xfrm>
          <a:off x="1630016" y="1589003"/>
          <a:ext cx="9874596" cy="4681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74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6D0CAEB-699E-E54C-8C86-DECF85FC91F7}"/>
                                            </p:graphicEl>
                                          </p:spTgt>
                                        </p:tgtEl>
                                        <p:attrNameLst>
                                          <p:attrName>style.visibility</p:attrName>
                                        </p:attrNameLst>
                                      </p:cBhvr>
                                      <p:to>
                                        <p:strVal val="visible"/>
                                      </p:to>
                                    </p:set>
                                    <p:anim calcmode="lin" valueType="num">
                                      <p:cBhvr additive="base">
                                        <p:cTn id="7" dur="500" fill="hold"/>
                                        <p:tgtEl>
                                          <p:spTgt spid="4">
                                            <p:graphicEl>
                                              <a:dgm id="{F6D0CAEB-699E-E54C-8C86-DECF85FC91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6D0CAEB-699E-E54C-8C86-DECF85FC91F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A217E9B-2AA6-E34B-8BB9-A9B9C1EC71FC}"/>
                                            </p:graphicEl>
                                          </p:spTgt>
                                        </p:tgtEl>
                                        <p:attrNameLst>
                                          <p:attrName>style.visibility</p:attrName>
                                        </p:attrNameLst>
                                      </p:cBhvr>
                                      <p:to>
                                        <p:strVal val="visible"/>
                                      </p:to>
                                    </p:set>
                                    <p:anim calcmode="lin" valueType="num">
                                      <p:cBhvr additive="base">
                                        <p:cTn id="13" dur="500" fill="hold"/>
                                        <p:tgtEl>
                                          <p:spTgt spid="4">
                                            <p:graphicEl>
                                              <a:dgm id="{6A217E9B-2AA6-E34B-8BB9-A9B9C1EC71F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A217E9B-2AA6-E34B-8BB9-A9B9C1EC71F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0082DAE-820B-2346-B01C-B1280B52BC22}"/>
                                            </p:graphicEl>
                                          </p:spTgt>
                                        </p:tgtEl>
                                        <p:attrNameLst>
                                          <p:attrName>style.visibility</p:attrName>
                                        </p:attrNameLst>
                                      </p:cBhvr>
                                      <p:to>
                                        <p:strVal val="visible"/>
                                      </p:to>
                                    </p:set>
                                    <p:anim calcmode="lin" valueType="num">
                                      <p:cBhvr additive="base">
                                        <p:cTn id="17" dur="500" fill="hold"/>
                                        <p:tgtEl>
                                          <p:spTgt spid="4">
                                            <p:graphicEl>
                                              <a:dgm id="{50082DAE-820B-2346-B01C-B1280B52BC2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0082DAE-820B-2346-B01C-B1280B52BC2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18B2308-EA6E-584C-9626-53B5608450EB}"/>
                                            </p:graphicEl>
                                          </p:spTgt>
                                        </p:tgtEl>
                                        <p:attrNameLst>
                                          <p:attrName>style.visibility</p:attrName>
                                        </p:attrNameLst>
                                      </p:cBhvr>
                                      <p:to>
                                        <p:strVal val="visible"/>
                                      </p:to>
                                    </p:set>
                                    <p:anim calcmode="lin" valueType="num">
                                      <p:cBhvr additive="base">
                                        <p:cTn id="23" dur="500" fill="hold"/>
                                        <p:tgtEl>
                                          <p:spTgt spid="4">
                                            <p:graphicEl>
                                              <a:dgm id="{318B2308-EA6E-584C-9626-53B5608450E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18B2308-EA6E-584C-9626-53B5608450E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28CA1681-5876-FA40-9055-B70E566BCDF3}"/>
                                            </p:graphicEl>
                                          </p:spTgt>
                                        </p:tgtEl>
                                        <p:attrNameLst>
                                          <p:attrName>style.visibility</p:attrName>
                                        </p:attrNameLst>
                                      </p:cBhvr>
                                      <p:to>
                                        <p:strVal val="visible"/>
                                      </p:to>
                                    </p:set>
                                    <p:anim calcmode="lin" valueType="num">
                                      <p:cBhvr additive="base">
                                        <p:cTn id="27" dur="500" fill="hold"/>
                                        <p:tgtEl>
                                          <p:spTgt spid="4">
                                            <p:graphicEl>
                                              <a:dgm id="{28CA1681-5876-FA40-9055-B70E566BCDF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28CA1681-5876-FA40-9055-B70E566BCDF3}"/>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B41A1F7F-8211-9E43-AE6B-8F0423ECB7DE}"/>
                                            </p:graphicEl>
                                          </p:spTgt>
                                        </p:tgtEl>
                                        <p:attrNameLst>
                                          <p:attrName>style.visibility</p:attrName>
                                        </p:attrNameLst>
                                      </p:cBhvr>
                                      <p:to>
                                        <p:strVal val="visible"/>
                                      </p:to>
                                    </p:set>
                                    <p:anim calcmode="lin" valueType="num">
                                      <p:cBhvr additive="base">
                                        <p:cTn id="33" dur="500" fill="hold"/>
                                        <p:tgtEl>
                                          <p:spTgt spid="4">
                                            <p:graphicEl>
                                              <a:dgm id="{B41A1F7F-8211-9E43-AE6B-8F0423ECB7DE}"/>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B41A1F7F-8211-9E43-AE6B-8F0423ECB7DE}"/>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327D0536-9C33-5C45-A0BE-D3CE6F37F417}"/>
                                            </p:graphicEl>
                                          </p:spTgt>
                                        </p:tgtEl>
                                        <p:attrNameLst>
                                          <p:attrName>style.visibility</p:attrName>
                                        </p:attrNameLst>
                                      </p:cBhvr>
                                      <p:to>
                                        <p:strVal val="visible"/>
                                      </p:to>
                                    </p:set>
                                    <p:anim calcmode="lin" valueType="num">
                                      <p:cBhvr additive="base">
                                        <p:cTn id="37" dur="500" fill="hold"/>
                                        <p:tgtEl>
                                          <p:spTgt spid="4">
                                            <p:graphicEl>
                                              <a:dgm id="{327D0536-9C33-5C45-A0BE-D3CE6F37F41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327D0536-9C33-5C45-A0BE-D3CE6F37F41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030D8235-8CA5-5548-A95A-4078FF6EAB49}"/>
                                            </p:graphicEl>
                                          </p:spTgt>
                                        </p:tgtEl>
                                        <p:attrNameLst>
                                          <p:attrName>style.visibility</p:attrName>
                                        </p:attrNameLst>
                                      </p:cBhvr>
                                      <p:to>
                                        <p:strVal val="visible"/>
                                      </p:to>
                                    </p:set>
                                    <p:anim calcmode="lin" valueType="num">
                                      <p:cBhvr additive="base">
                                        <p:cTn id="43" dur="500" fill="hold"/>
                                        <p:tgtEl>
                                          <p:spTgt spid="4">
                                            <p:graphicEl>
                                              <a:dgm id="{030D8235-8CA5-5548-A95A-4078FF6EAB4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030D8235-8CA5-5548-A95A-4078FF6EAB49}"/>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69B1291D-B64E-0F40-B902-F87BE1E58A06}"/>
                                            </p:graphicEl>
                                          </p:spTgt>
                                        </p:tgtEl>
                                        <p:attrNameLst>
                                          <p:attrName>style.visibility</p:attrName>
                                        </p:attrNameLst>
                                      </p:cBhvr>
                                      <p:to>
                                        <p:strVal val="visible"/>
                                      </p:to>
                                    </p:set>
                                    <p:anim calcmode="lin" valueType="num">
                                      <p:cBhvr additive="base">
                                        <p:cTn id="47" dur="500" fill="hold"/>
                                        <p:tgtEl>
                                          <p:spTgt spid="4">
                                            <p:graphicEl>
                                              <a:dgm id="{69B1291D-B64E-0F40-B902-F87BE1E58A0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69B1291D-B64E-0F40-B902-F87BE1E58A06}"/>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03BA18A2-BC55-E546-8C1D-76C4B4274FA8}"/>
                                            </p:graphicEl>
                                          </p:spTgt>
                                        </p:tgtEl>
                                        <p:attrNameLst>
                                          <p:attrName>style.visibility</p:attrName>
                                        </p:attrNameLst>
                                      </p:cBhvr>
                                      <p:to>
                                        <p:strVal val="visible"/>
                                      </p:to>
                                    </p:set>
                                    <p:anim calcmode="lin" valueType="num">
                                      <p:cBhvr additive="base">
                                        <p:cTn id="53" dur="500" fill="hold"/>
                                        <p:tgtEl>
                                          <p:spTgt spid="4">
                                            <p:graphicEl>
                                              <a:dgm id="{03BA18A2-BC55-E546-8C1D-76C4B4274FA8}"/>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03BA18A2-BC55-E546-8C1D-76C4B4274FA8}"/>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343BA040-9E9D-2646-AA96-D7CEC43754A7}"/>
                                            </p:graphicEl>
                                          </p:spTgt>
                                        </p:tgtEl>
                                        <p:attrNameLst>
                                          <p:attrName>style.visibility</p:attrName>
                                        </p:attrNameLst>
                                      </p:cBhvr>
                                      <p:to>
                                        <p:strVal val="visible"/>
                                      </p:to>
                                    </p:set>
                                    <p:anim calcmode="lin" valueType="num">
                                      <p:cBhvr additive="base">
                                        <p:cTn id="57" dur="500" fill="hold"/>
                                        <p:tgtEl>
                                          <p:spTgt spid="4">
                                            <p:graphicEl>
                                              <a:dgm id="{343BA040-9E9D-2646-AA96-D7CEC43754A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343BA040-9E9D-2646-AA96-D7CEC43754A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37949C2A-7790-1449-B7A4-0455D2537384}"/>
                                            </p:graphicEl>
                                          </p:spTgt>
                                        </p:tgtEl>
                                        <p:attrNameLst>
                                          <p:attrName>style.visibility</p:attrName>
                                        </p:attrNameLst>
                                      </p:cBhvr>
                                      <p:to>
                                        <p:strVal val="visible"/>
                                      </p:to>
                                    </p:set>
                                    <p:anim calcmode="lin" valueType="num">
                                      <p:cBhvr additive="base">
                                        <p:cTn id="63" dur="500" fill="hold"/>
                                        <p:tgtEl>
                                          <p:spTgt spid="4">
                                            <p:graphicEl>
                                              <a:dgm id="{37949C2A-7790-1449-B7A4-0455D253738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37949C2A-7790-1449-B7A4-0455D2537384}"/>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10E49CD9-3428-CD4F-AF6F-310039375AA1}"/>
                                            </p:graphicEl>
                                          </p:spTgt>
                                        </p:tgtEl>
                                        <p:attrNameLst>
                                          <p:attrName>style.visibility</p:attrName>
                                        </p:attrNameLst>
                                      </p:cBhvr>
                                      <p:to>
                                        <p:strVal val="visible"/>
                                      </p:to>
                                    </p:set>
                                    <p:anim calcmode="lin" valueType="num">
                                      <p:cBhvr additive="base">
                                        <p:cTn id="67" dur="500" fill="hold"/>
                                        <p:tgtEl>
                                          <p:spTgt spid="4">
                                            <p:graphicEl>
                                              <a:dgm id="{10E49CD9-3428-CD4F-AF6F-310039375AA1}"/>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10E49CD9-3428-CD4F-AF6F-310039375AA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FA35-DBB8-7A41-9E26-3BD26C4EF582}"/>
              </a:ext>
            </a:extLst>
          </p:cNvPr>
          <p:cNvSpPr>
            <a:spLocks noGrp="1"/>
          </p:cNvSpPr>
          <p:nvPr>
            <p:ph type="title"/>
          </p:nvPr>
        </p:nvSpPr>
        <p:spPr/>
        <p:txBody>
          <a:bodyPr/>
          <a:lstStyle/>
          <a:p>
            <a:r>
              <a:rPr lang="en-VN" b="1" dirty="0"/>
              <a:t>What is an “interlocutory appeal” and where is it enacted in the </a:t>
            </a:r>
            <a:r>
              <a:rPr lang="en-VN" b="1" i="1" dirty="0"/>
              <a:t>Discipline</a:t>
            </a:r>
            <a:r>
              <a:rPr lang="en-VN" b="1" dirty="0"/>
              <a:t>?</a:t>
            </a:r>
          </a:p>
        </p:txBody>
      </p:sp>
      <p:sp>
        <p:nvSpPr>
          <p:cNvPr id="3" name="Content Placeholder 2">
            <a:extLst>
              <a:ext uri="{FF2B5EF4-FFF2-40B4-BE49-F238E27FC236}">
                <a16:creationId xmlns:a16="http://schemas.microsoft.com/office/drawing/2014/main" id="{A588E809-31D6-A14E-8500-484EEA072915}"/>
              </a:ext>
            </a:extLst>
          </p:cNvPr>
          <p:cNvSpPr>
            <a:spLocks noGrp="1"/>
          </p:cNvSpPr>
          <p:nvPr>
            <p:ph idx="1"/>
          </p:nvPr>
        </p:nvSpPr>
        <p:spPr>
          <a:xfrm>
            <a:off x="2589212" y="2456268"/>
            <a:ext cx="8915400" cy="3777622"/>
          </a:xfrm>
        </p:spPr>
        <p:txBody>
          <a:bodyPr>
            <a:normAutofit/>
          </a:bodyPr>
          <a:lstStyle/>
          <a:p>
            <a:pPr marL="0" indent="0">
              <a:buNone/>
            </a:pPr>
            <a:r>
              <a:rPr lang="en-US" sz="2800" dirty="0"/>
              <a:t>“Interlocutory” means provisional, interim, temporary, or not final. Thus, “interlocutory appeal” refers to an appeal of a matter, which does not determine the disposition of a case, but which is necessary for a suitable adjudication of the merits.  </a:t>
            </a:r>
          </a:p>
          <a:p>
            <a:pPr marL="0" indent="0">
              <a:buNone/>
            </a:pPr>
            <a:r>
              <a:rPr lang="en-US" sz="2800" dirty="0"/>
              <a:t>											JCD 1361, p. 3, n. 1</a:t>
            </a:r>
          </a:p>
          <a:p>
            <a:pPr marL="0" indent="0">
              <a:buNone/>
            </a:pPr>
            <a:endParaRPr lang="en-US" sz="2800" dirty="0"/>
          </a:p>
          <a:p>
            <a:pPr marL="0" indent="0">
              <a:buNone/>
            </a:pPr>
            <a:endParaRPr lang="en-VN" sz="2000" dirty="0"/>
          </a:p>
        </p:txBody>
      </p:sp>
    </p:spTree>
    <p:extLst>
      <p:ext uri="{BB962C8B-B14F-4D97-AF65-F5344CB8AC3E}">
        <p14:creationId xmlns:p14="http://schemas.microsoft.com/office/powerpoint/2010/main" val="13273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8B5B-2BC7-484E-80B7-C918CBD32CAB}"/>
              </a:ext>
            </a:extLst>
          </p:cNvPr>
          <p:cNvSpPr>
            <a:spLocks noGrp="1"/>
          </p:cNvSpPr>
          <p:nvPr>
            <p:ph type="title"/>
          </p:nvPr>
        </p:nvSpPr>
        <p:spPr>
          <a:xfrm>
            <a:off x="1934817" y="504840"/>
            <a:ext cx="8911687" cy="1280890"/>
          </a:xfrm>
        </p:spPr>
        <p:txBody>
          <a:bodyPr>
            <a:normAutofit/>
          </a:bodyPr>
          <a:lstStyle/>
          <a:p>
            <a:r>
              <a:rPr lang="en-VN" sz="3200" b="1" dirty="0"/>
              <a:t>¶ 2716.10</a:t>
            </a:r>
          </a:p>
        </p:txBody>
      </p:sp>
      <p:sp>
        <p:nvSpPr>
          <p:cNvPr id="3" name="Content Placeholder 2">
            <a:extLst>
              <a:ext uri="{FF2B5EF4-FFF2-40B4-BE49-F238E27FC236}">
                <a16:creationId xmlns:a16="http://schemas.microsoft.com/office/drawing/2014/main" id="{1F847A39-555E-8A49-9853-384DA38C6B6E}"/>
              </a:ext>
            </a:extLst>
          </p:cNvPr>
          <p:cNvSpPr>
            <a:spLocks noGrp="1"/>
          </p:cNvSpPr>
          <p:nvPr>
            <p:ph idx="1"/>
          </p:nvPr>
        </p:nvSpPr>
        <p:spPr>
          <a:xfrm>
            <a:off x="1934817" y="1325217"/>
            <a:ext cx="9569795" cy="4603873"/>
          </a:xfrm>
        </p:spPr>
        <p:txBody>
          <a:bodyPr>
            <a:noAutofit/>
          </a:bodyPr>
          <a:lstStyle/>
          <a:p>
            <a:pPr marL="0" indent="0">
              <a:buNone/>
            </a:pPr>
            <a:r>
              <a:rPr lang="en-US" sz="2400" dirty="0"/>
              <a:t>The Church shall have no right of appeal from findings of the trial court. In regard to cases where there is an investigation under ¶ 2702, but no trial is held, </a:t>
            </a:r>
            <a:r>
              <a:rPr lang="en-US" sz="2400" b="1" dirty="0"/>
              <a:t>egregious errors of Church law or administration may be appealed to the jurisdictional or central conference committee on appeals and then to the Judicial Council by counsel for the Church</a:t>
            </a:r>
            <a:r>
              <a:rPr lang="en-US" sz="2400" dirty="0"/>
              <a:t>. The committee on investigation’s decision not to certify a bill of charges does not alone constitute an egregious error of Church law or administration. When the committee on appeals shall find egregious errors of Church law or administration under this part, it may remand the case for a new hearing, in which event it shall return to the chair of the committee on investigation a statement of the grounds of its action. This is not to be double jeopardy.</a:t>
            </a:r>
          </a:p>
          <a:p>
            <a:pPr marL="0" indent="0">
              <a:buNone/>
            </a:pPr>
            <a:endParaRPr lang="en-VN" sz="2800" dirty="0"/>
          </a:p>
        </p:txBody>
      </p:sp>
    </p:spTree>
    <p:extLst>
      <p:ext uri="{BB962C8B-B14F-4D97-AF65-F5344CB8AC3E}">
        <p14:creationId xmlns:p14="http://schemas.microsoft.com/office/powerpoint/2010/main" val="149094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2" name="Title 1">
            <a:extLst>
              <a:ext uri="{FF2B5EF4-FFF2-40B4-BE49-F238E27FC236}">
                <a16:creationId xmlns:a16="http://schemas.microsoft.com/office/drawing/2014/main" id="{5F13EE31-974C-CB48-A529-2ADF4D8541CC}"/>
              </a:ext>
            </a:extLst>
          </p:cNvPr>
          <p:cNvSpPr>
            <a:spLocks noGrp="1"/>
          </p:cNvSpPr>
          <p:nvPr>
            <p:ph type="title"/>
          </p:nvPr>
        </p:nvSpPr>
        <p:spPr>
          <a:xfrm>
            <a:off x="1843391" y="624110"/>
            <a:ext cx="9383408" cy="1280890"/>
          </a:xfrm>
        </p:spPr>
        <p:txBody>
          <a:bodyPr>
            <a:normAutofit/>
          </a:bodyPr>
          <a:lstStyle/>
          <a:p>
            <a:r>
              <a:rPr lang="en-VN" sz="4000" b="1" dirty="0">
                <a:solidFill>
                  <a:srgbClr val="FFFFFF"/>
                </a:solidFill>
              </a:rPr>
              <a:t>Phase 3: Pre-Trial</a:t>
            </a:r>
            <a:br>
              <a:rPr lang="en-US" dirty="0"/>
            </a:br>
            <a:endParaRPr lang="en-VN" dirty="0">
              <a:solidFill>
                <a:srgbClr val="FFFFFF"/>
              </a:solidFill>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graphicFrame>
        <p:nvGraphicFramePr>
          <p:cNvPr id="9" name="Content Placeholder 3">
            <a:extLst>
              <a:ext uri="{FF2B5EF4-FFF2-40B4-BE49-F238E27FC236}">
                <a16:creationId xmlns:a16="http://schemas.microsoft.com/office/drawing/2014/main" id="{F990F2E8-9B42-BF4B-9906-33921C4CB32D}"/>
              </a:ext>
            </a:extLst>
          </p:cNvPr>
          <p:cNvGraphicFramePr>
            <a:graphicFrameLocks noGrp="1"/>
          </p:cNvGraphicFramePr>
          <p:nvPr>
            <p:ph idx="1"/>
          </p:nvPr>
        </p:nvGraphicFramePr>
        <p:xfrm>
          <a:off x="1843391" y="2930805"/>
          <a:ext cx="9383712" cy="328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triped Right Arrow 10">
            <a:extLst>
              <a:ext uri="{FF2B5EF4-FFF2-40B4-BE49-F238E27FC236}">
                <a16:creationId xmlns:a16="http://schemas.microsoft.com/office/drawing/2014/main" id="{16CF68A0-7B45-8644-9584-0E090D5F1E47}"/>
              </a:ext>
            </a:extLst>
          </p:cNvPr>
          <p:cNvSpPr/>
          <p:nvPr/>
        </p:nvSpPr>
        <p:spPr>
          <a:xfrm rot="5400000">
            <a:off x="5932812" y="2974817"/>
            <a:ext cx="1204564" cy="413359"/>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807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2BE6-EC49-AC4E-9045-FE315BC0728D}"/>
              </a:ext>
            </a:extLst>
          </p:cNvPr>
          <p:cNvSpPr>
            <a:spLocks noGrp="1"/>
          </p:cNvSpPr>
          <p:nvPr>
            <p:ph type="title"/>
          </p:nvPr>
        </p:nvSpPr>
        <p:spPr>
          <a:xfrm>
            <a:off x="2064287" y="552673"/>
            <a:ext cx="8911687" cy="1280890"/>
          </a:xfrm>
        </p:spPr>
        <p:txBody>
          <a:bodyPr/>
          <a:lstStyle/>
          <a:p>
            <a:r>
              <a:rPr lang="en-VN" b="1" dirty="0"/>
              <a:t>Overview of Pre-Trial</a:t>
            </a:r>
          </a:p>
        </p:txBody>
      </p:sp>
      <p:graphicFrame>
        <p:nvGraphicFramePr>
          <p:cNvPr id="4" name="Content Placeholder 3">
            <a:extLst>
              <a:ext uri="{FF2B5EF4-FFF2-40B4-BE49-F238E27FC236}">
                <a16:creationId xmlns:a16="http://schemas.microsoft.com/office/drawing/2014/main" id="{CAD61FC1-6D89-7845-8DED-E7409DC82824}"/>
              </a:ext>
            </a:extLst>
          </p:cNvPr>
          <p:cNvGraphicFramePr>
            <a:graphicFrameLocks noGrp="1"/>
          </p:cNvGraphicFramePr>
          <p:nvPr>
            <p:ph idx="1"/>
            <p:extLst>
              <p:ext uri="{D42A27DB-BD31-4B8C-83A1-F6EECF244321}">
                <p14:modId xmlns:p14="http://schemas.microsoft.com/office/powerpoint/2010/main" val="745185380"/>
              </p:ext>
            </p:extLst>
          </p:nvPr>
        </p:nvGraphicFramePr>
        <p:xfrm>
          <a:off x="1799967" y="1571625"/>
          <a:ext cx="9440326" cy="428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951D0A9-8F6A-7F4D-ACCB-C539A45E7352}"/>
              </a:ext>
            </a:extLst>
          </p:cNvPr>
          <p:cNvSpPr txBox="1"/>
          <p:nvPr/>
        </p:nvSpPr>
        <p:spPr>
          <a:xfrm>
            <a:off x="1677881" y="3112997"/>
            <a:ext cx="3531770" cy="923330"/>
          </a:xfrm>
          <a:prstGeom prst="rect">
            <a:avLst/>
          </a:prstGeom>
          <a:noFill/>
        </p:spPr>
        <p:txBody>
          <a:bodyPr wrap="square" rtlCol="0">
            <a:spAutoFit/>
          </a:bodyPr>
          <a:lstStyle/>
          <a:p>
            <a:r>
              <a:rPr lang="en-VN" dirty="0"/>
              <a:t>Parties may raise procedural objections and file motions in pre-trial proceedings. ¶ 2708.3</a:t>
            </a:r>
          </a:p>
        </p:txBody>
      </p:sp>
      <p:sp>
        <p:nvSpPr>
          <p:cNvPr id="7" name="TextBox 6">
            <a:extLst>
              <a:ext uri="{FF2B5EF4-FFF2-40B4-BE49-F238E27FC236}">
                <a16:creationId xmlns:a16="http://schemas.microsoft.com/office/drawing/2014/main" id="{2ABBAF80-C98B-124E-A99F-54925E867311}"/>
              </a:ext>
            </a:extLst>
          </p:cNvPr>
          <p:cNvSpPr txBox="1"/>
          <p:nvPr/>
        </p:nvSpPr>
        <p:spPr>
          <a:xfrm>
            <a:off x="7938012" y="2852515"/>
            <a:ext cx="3834071" cy="1754326"/>
          </a:xfrm>
          <a:prstGeom prst="rect">
            <a:avLst/>
          </a:prstGeom>
          <a:noFill/>
        </p:spPr>
        <p:txBody>
          <a:bodyPr wrap="square" rtlCol="0">
            <a:spAutoFit/>
          </a:bodyPr>
          <a:lstStyle/>
          <a:p>
            <a:r>
              <a:rPr lang="en-VN" b="1" dirty="0"/>
              <a:t>Objections:</a:t>
            </a:r>
            <a:r>
              <a:rPr lang="en-VN" dirty="0"/>
              <a:t> lack of jurisdiction, statute of limitations expired, double jeopardy, lack of notice</a:t>
            </a:r>
          </a:p>
          <a:p>
            <a:r>
              <a:rPr lang="en-VN" b="1" dirty="0"/>
              <a:t>Motions:</a:t>
            </a:r>
            <a:r>
              <a:rPr lang="en-VN" dirty="0"/>
              <a:t> for dismissal, amending Bill of Charges, change of venue, continuance, </a:t>
            </a:r>
            <a:r>
              <a:rPr lang="en-VN" i="1" dirty="0"/>
              <a:t>in limine </a:t>
            </a:r>
          </a:p>
        </p:txBody>
      </p:sp>
      <p:sp>
        <p:nvSpPr>
          <p:cNvPr id="8" name="TextBox 7">
            <a:extLst>
              <a:ext uri="{FF2B5EF4-FFF2-40B4-BE49-F238E27FC236}">
                <a16:creationId xmlns:a16="http://schemas.microsoft.com/office/drawing/2014/main" id="{153EE257-2B7E-2E47-8A41-2D952B60D6D6}"/>
              </a:ext>
            </a:extLst>
          </p:cNvPr>
          <p:cNvSpPr txBox="1"/>
          <p:nvPr/>
        </p:nvSpPr>
        <p:spPr>
          <a:xfrm>
            <a:off x="5534292" y="3457575"/>
            <a:ext cx="1971675" cy="1138773"/>
          </a:xfrm>
          <a:prstGeom prst="rect">
            <a:avLst/>
          </a:prstGeom>
          <a:noFill/>
        </p:spPr>
        <p:txBody>
          <a:bodyPr wrap="square" rtlCol="0">
            <a:spAutoFit/>
          </a:bodyPr>
          <a:lstStyle/>
          <a:p>
            <a:pPr algn="ctr"/>
            <a:r>
              <a:rPr lang="en-US" sz="1700" b="1" dirty="0"/>
              <a:t>r</a:t>
            </a:r>
            <a:r>
              <a:rPr lang="en-VN" sz="1700" b="1" dirty="0"/>
              <a:t>ules on all objections and motions, grants continuances</a:t>
            </a:r>
          </a:p>
        </p:txBody>
      </p:sp>
      <p:sp>
        <p:nvSpPr>
          <p:cNvPr id="9" name="TextBox 8">
            <a:extLst>
              <a:ext uri="{FF2B5EF4-FFF2-40B4-BE49-F238E27FC236}">
                <a16:creationId xmlns:a16="http://schemas.microsoft.com/office/drawing/2014/main" id="{8EBB93D1-DB92-1543-B37B-4303D34B06EE}"/>
              </a:ext>
            </a:extLst>
          </p:cNvPr>
          <p:cNvSpPr txBox="1"/>
          <p:nvPr/>
        </p:nvSpPr>
        <p:spPr>
          <a:xfrm>
            <a:off x="2847702" y="5937338"/>
            <a:ext cx="7354389" cy="646331"/>
          </a:xfrm>
          <a:prstGeom prst="rect">
            <a:avLst/>
          </a:prstGeom>
          <a:noFill/>
        </p:spPr>
        <p:txBody>
          <a:bodyPr wrap="square" rtlCol="0">
            <a:spAutoFit/>
          </a:bodyPr>
          <a:lstStyle/>
          <a:p>
            <a:r>
              <a:rPr lang="en-VN" dirty="0"/>
              <a:t>Pre-trial proceedings are done mostly by phone and email and involve only presiding officer and counsels for both parties. </a:t>
            </a:r>
          </a:p>
        </p:txBody>
      </p:sp>
    </p:spTree>
    <p:extLst>
      <p:ext uri="{BB962C8B-B14F-4D97-AF65-F5344CB8AC3E}">
        <p14:creationId xmlns:p14="http://schemas.microsoft.com/office/powerpoint/2010/main" val="399983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4C1D-3090-BB41-A0AF-85F984C1D726}"/>
              </a:ext>
            </a:extLst>
          </p:cNvPr>
          <p:cNvSpPr>
            <a:spLocks noGrp="1"/>
          </p:cNvSpPr>
          <p:nvPr>
            <p:ph type="title"/>
          </p:nvPr>
        </p:nvSpPr>
        <p:spPr>
          <a:xfrm>
            <a:off x="1640156" y="574578"/>
            <a:ext cx="8911687" cy="1280890"/>
          </a:xfrm>
        </p:spPr>
        <p:txBody>
          <a:bodyPr/>
          <a:lstStyle/>
          <a:p>
            <a:pPr algn="ctr"/>
            <a:r>
              <a:rPr lang="en-VN" b="1" dirty="0"/>
              <a:t>Constitutional Principle #2</a:t>
            </a:r>
            <a:br>
              <a:rPr lang="en-VN" dirty="0"/>
            </a:br>
            <a:r>
              <a:rPr lang="en-VN" dirty="0"/>
              <a:t>Fair Process</a:t>
            </a:r>
          </a:p>
        </p:txBody>
      </p:sp>
      <p:sp>
        <p:nvSpPr>
          <p:cNvPr id="8" name="TextBox 7">
            <a:extLst>
              <a:ext uri="{FF2B5EF4-FFF2-40B4-BE49-F238E27FC236}">
                <a16:creationId xmlns:a16="http://schemas.microsoft.com/office/drawing/2014/main" id="{00C541E1-71A1-914F-AC13-C5288F22E8D2}"/>
              </a:ext>
            </a:extLst>
          </p:cNvPr>
          <p:cNvSpPr txBox="1"/>
          <p:nvPr/>
        </p:nvSpPr>
        <p:spPr>
          <a:xfrm>
            <a:off x="4740965" y="3570494"/>
            <a:ext cx="1441174" cy="892552"/>
          </a:xfrm>
          <a:prstGeom prst="rect">
            <a:avLst/>
          </a:prstGeom>
          <a:noFill/>
        </p:spPr>
        <p:txBody>
          <a:bodyPr wrap="square" rtlCol="0">
            <a:spAutoFit/>
          </a:bodyPr>
          <a:lstStyle/>
          <a:p>
            <a:r>
              <a:rPr lang="en-VN" sz="2600" dirty="0">
                <a:solidFill>
                  <a:schemeClr val="bg1"/>
                </a:solidFill>
              </a:rPr>
              <a:t>Fair Process</a:t>
            </a:r>
          </a:p>
        </p:txBody>
      </p:sp>
      <p:sp>
        <p:nvSpPr>
          <p:cNvPr id="13" name="Content Placeholder 12">
            <a:extLst>
              <a:ext uri="{FF2B5EF4-FFF2-40B4-BE49-F238E27FC236}">
                <a16:creationId xmlns:a16="http://schemas.microsoft.com/office/drawing/2014/main" id="{C573E3B3-E882-AD4C-B06E-65DF504604CA}"/>
              </a:ext>
            </a:extLst>
          </p:cNvPr>
          <p:cNvSpPr>
            <a:spLocks noGrp="1"/>
          </p:cNvSpPr>
          <p:nvPr>
            <p:ph idx="1"/>
          </p:nvPr>
        </p:nvSpPr>
        <p:spPr>
          <a:xfrm>
            <a:off x="1671531" y="2316507"/>
            <a:ext cx="10191285" cy="2507974"/>
          </a:xfrm>
        </p:spPr>
        <p:txBody>
          <a:bodyPr>
            <a:normAutofit lnSpcReduction="10000"/>
          </a:bodyPr>
          <a:lstStyle/>
          <a:p>
            <a:pPr marL="514350" indent="-514350">
              <a:buClr>
                <a:schemeClr val="tx1"/>
              </a:buClr>
              <a:buFont typeface="+mj-lt"/>
              <a:buAutoNum type="arabicPeriod"/>
            </a:pPr>
            <a:r>
              <a:rPr lang="en-VN" sz="2600" dirty="0">
                <a:solidFill>
                  <a:schemeClr val="tx1"/>
                </a:solidFill>
              </a:rPr>
              <a:t>Procedures established by the </a:t>
            </a:r>
            <a:r>
              <a:rPr lang="en-VN" sz="2600" i="1" dirty="0">
                <a:solidFill>
                  <a:schemeClr val="tx1"/>
                </a:solidFill>
              </a:rPr>
              <a:t>Discipline</a:t>
            </a:r>
            <a:r>
              <a:rPr lang="en-VN" sz="2600" dirty="0">
                <a:solidFill>
                  <a:schemeClr val="tx1"/>
                </a:solidFill>
              </a:rPr>
              <a:t> “for the protection of the rights of individuals and for the protection of the Church in administrative [and judicial] hearings.” ¶ 362.2</a:t>
            </a:r>
          </a:p>
          <a:p>
            <a:pPr marL="514350" indent="-514350">
              <a:buClr>
                <a:schemeClr val="tx1"/>
              </a:buClr>
              <a:buFont typeface="+mj-lt"/>
              <a:buAutoNum type="arabicPeriod"/>
            </a:pPr>
            <a:r>
              <a:rPr lang="en-VN" sz="2600" b="1" dirty="0">
                <a:solidFill>
                  <a:schemeClr val="tx1"/>
                </a:solidFill>
              </a:rPr>
              <a:t>Procedural rights </a:t>
            </a:r>
            <a:r>
              <a:rPr lang="en-VN" sz="2600" dirty="0">
                <a:solidFill>
                  <a:schemeClr val="tx1"/>
                </a:solidFill>
              </a:rPr>
              <a:t>of persons and of the Church who are involved in an administrative or judicial process.</a:t>
            </a:r>
          </a:p>
          <a:p>
            <a:pPr marL="514350" indent="-514350">
              <a:buClr>
                <a:schemeClr val="tx1"/>
              </a:buClr>
              <a:buFont typeface="+mj-lt"/>
              <a:buAutoNum type="arabicPeriod"/>
            </a:pPr>
            <a:r>
              <a:rPr lang="en-VN" sz="2600" dirty="0">
                <a:solidFill>
                  <a:schemeClr val="tx1"/>
                </a:solidFill>
              </a:rPr>
              <a:t>A person’s sense of justice and fairness.</a:t>
            </a:r>
          </a:p>
          <a:p>
            <a:pPr marL="0" indent="0">
              <a:buClr>
                <a:schemeClr val="tx1"/>
              </a:buClr>
              <a:buNone/>
            </a:pPr>
            <a:endParaRPr lang="en-VN" sz="800" dirty="0"/>
          </a:p>
        </p:txBody>
      </p:sp>
      <p:sp>
        <p:nvSpPr>
          <p:cNvPr id="6" name="Horizontal Scroll 5">
            <a:extLst>
              <a:ext uri="{FF2B5EF4-FFF2-40B4-BE49-F238E27FC236}">
                <a16:creationId xmlns:a16="http://schemas.microsoft.com/office/drawing/2014/main" id="{6DE36F36-6CE2-1F41-AE73-1584E66856F0}"/>
              </a:ext>
            </a:extLst>
          </p:cNvPr>
          <p:cNvSpPr/>
          <p:nvPr/>
        </p:nvSpPr>
        <p:spPr>
          <a:xfrm>
            <a:off x="2100093" y="4824481"/>
            <a:ext cx="7991814" cy="1741929"/>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rPr>
              <a:t>NOTE</a:t>
            </a:r>
            <a:endParaRPr lang="en-VN" sz="2000" b="1" dirty="0">
              <a:solidFill>
                <a:srgbClr val="FF0000"/>
              </a:solidFill>
            </a:endParaRPr>
          </a:p>
          <a:p>
            <a:pPr algn="just"/>
            <a:r>
              <a:rPr lang="en-VN" sz="2000" b="1" dirty="0">
                <a:solidFill>
                  <a:sysClr val="windowText" lastClr="000000"/>
                </a:solidFill>
              </a:rPr>
              <a:t>Fair process rights listed in ¶ 2701 apply </a:t>
            </a:r>
            <a:r>
              <a:rPr lang="en-VN" sz="2000" b="1" u="sng" dirty="0">
                <a:solidFill>
                  <a:sysClr val="windowText" lastClr="000000"/>
                </a:solidFill>
              </a:rPr>
              <a:t>only</a:t>
            </a:r>
            <a:r>
              <a:rPr lang="en-VN" sz="2000" b="1" dirty="0">
                <a:solidFill>
                  <a:sysClr val="windowText" lastClr="000000"/>
                </a:solidFill>
              </a:rPr>
              <a:t> upon referral of a </a:t>
            </a:r>
            <a:r>
              <a:rPr lang="en-VN" sz="2000" b="1">
                <a:solidFill>
                  <a:sysClr val="windowText" lastClr="000000"/>
                </a:solidFill>
              </a:rPr>
              <a:t>judicial complaint </a:t>
            </a:r>
            <a:r>
              <a:rPr lang="en-VN" sz="2000" b="1" dirty="0">
                <a:solidFill>
                  <a:sysClr val="windowText" lastClr="000000"/>
                </a:solidFill>
              </a:rPr>
              <a:t>to the Committee on Investigation.  </a:t>
            </a:r>
          </a:p>
        </p:txBody>
      </p:sp>
      <p:sp>
        <p:nvSpPr>
          <p:cNvPr id="3" name="Striped Right Arrow 2">
            <a:extLst>
              <a:ext uri="{FF2B5EF4-FFF2-40B4-BE49-F238E27FC236}">
                <a16:creationId xmlns:a16="http://schemas.microsoft.com/office/drawing/2014/main" id="{6C7750DD-01BF-B54B-9465-1F058D6510AE}"/>
              </a:ext>
            </a:extLst>
          </p:cNvPr>
          <p:cNvSpPr/>
          <p:nvPr/>
        </p:nvSpPr>
        <p:spPr>
          <a:xfrm>
            <a:off x="499872" y="3570494"/>
            <a:ext cx="1171659" cy="47628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045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trips(down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trips(down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2" name="Title 1">
            <a:extLst>
              <a:ext uri="{FF2B5EF4-FFF2-40B4-BE49-F238E27FC236}">
                <a16:creationId xmlns:a16="http://schemas.microsoft.com/office/drawing/2014/main" id="{5F13EE31-974C-CB48-A529-2ADF4D8541CC}"/>
              </a:ext>
            </a:extLst>
          </p:cNvPr>
          <p:cNvSpPr>
            <a:spLocks noGrp="1"/>
          </p:cNvSpPr>
          <p:nvPr>
            <p:ph type="title"/>
          </p:nvPr>
        </p:nvSpPr>
        <p:spPr>
          <a:xfrm>
            <a:off x="1843391" y="624110"/>
            <a:ext cx="9383408" cy="1280890"/>
          </a:xfrm>
        </p:spPr>
        <p:txBody>
          <a:bodyPr>
            <a:normAutofit/>
          </a:bodyPr>
          <a:lstStyle/>
          <a:p>
            <a:r>
              <a:rPr lang="en-VN" sz="4000" b="1" dirty="0">
                <a:solidFill>
                  <a:srgbClr val="FFFFFF"/>
                </a:solidFill>
              </a:rPr>
              <a:t>Phase 4: Trial</a:t>
            </a:r>
            <a:br>
              <a:rPr lang="en-US" dirty="0"/>
            </a:br>
            <a:endParaRPr lang="en-VN" dirty="0">
              <a:solidFill>
                <a:srgbClr val="FFFFFF"/>
              </a:solidFill>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graphicFrame>
        <p:nvGraphicFramePr>
          <p:cNvPr id="9" name="Content Placeholder 3">
            <a:extLst>
              <a:ext uri="{FF2B5EF4-FFF2-40B4-BE49-F238E27FC236}">
                <a16:creationId xmlns:a16="http://schemas.microsoft.com/office/drawing/2014/main" id="{F990F2E8-9B42-BF4B-9906-33921C4CB32D}"/>
              </a:ext>
            </a:extLst>
          </p:cNvPr>
          <p:cNvGraphicFramePr>
            <a:graphicFrameLocks noGrp="1"/>
          </p:cNvGraphicFramePr>
          <p:nvPr>
            <p:ph idx="1"/>
          </p:nvPr>
        </p:nvGraphicFramePr>
        <p:xfrm>
          <a:off x="1843391" y="2930805"/>
          <a:ext cx="9383712" cy="328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triped Right Arrow 10">
            <a:extLst>
              <a:ext uri="{FF2B5EF4-FFF2-40B4-BE49-F238E27FC236}">
                <a16:creationId xmlns:a16="http://schemas.microsoft.com/office/drawing/2014/main" id="{16CF68A0-7B45-8644-9584-0E090D5F1E47}"/>
              </a:ext>
            </a:extLst>
          </p:cNvPr>
          <p:cNvSpPr/>
          <p:nvPr/>
        </p:nvSpPr>
        <p:spPr>
          <a:xfrm rot="5400000">
            <a:off x="7964128" y="2659710"/>
            <a:ext cx="897727" cy="413359"/>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2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D81B-160B-8946-A35C-A941C184FFA4}"/>
              </a:ext>
            </a:extLst>
          </p:cNvPr>
          <p:cNvSpPr>
            <a:spLocks noGrp="1"/>
          </p:cNvSpPr>
          <p:nvPr>
            <p:ph type="title"/>
          </p:nvPr>
        </p:nvSpPr>
        <p:spPr>
          <a:xfrm>
            <a:off x="2032001" y="627158"/>
            <a:ext cx="9472612" cy="1280890"/>
          </a:xfrm>
        </p:spPr>
        <p:txBody>
          <a:bodyPr/>
          <a:lstStyle/>
          <a:p>
            <a:r>
              <a:rPr lang="en-VN" b="1" dirty="0"/>
              <a:t>Organization &amp; Composition of Trial Court</a:t>
            </a:r>
          </a:p>
        </p:txBody>
      </p:sp>
      <p:sp>
        <p:nvSpPr>
          <p:cNvPr id="3" name="Content Placeholder 2">
            <a:extLst>
              <a:ext uri="{FF2B5EF4-FFF2-40B4-BE49-F238E27FC236}">
                <a16:creationId xmlns:a16="http://schemas.microsoft.com/office/drawing/2014/main" id="{C53FB72B-5EF5-904A-AC93-D7B928E6664B}"/>
              </a:ext>
            </a:extLst>
          </p:cNvPr>
          <p:cNvSpPr>
            <a:spLocks noGrp="1"/>
          </p:cNvSpPr>
          <p:nvPr>
            <p:ph idx="1"/>
          </p:nvPr>
        </p:nvSpPr>
        <p:spPr/>
        <p:txBody>
          <a:bodyPr/>
          <a:lstStyle/>
          <a:p>
            <a:endParaRPr lang="en-VN" dirty="0"/>
          </a:p>
        </p:txBody>
      </p:sp>
      <p:graphicFrame>
        <p:nvGraphicFramePr>
          <p:cNvPr id="4" name="Diagram 3">
            <a:extLst>
              <a:ext uri="{FF2B5EF4-FFF2-40B4-BE49-F238E27FC236}">
                <a16:creationId xmlns:a16="http://schemas.microsoft.com/office/drawing/2014/main" id="{DDB6251A-A997-4840-BB03-192541109E84}"/>
              </a:ext>
            </a:extLst>
          </p:cNvPr>
          <p:cNvGraphicFramePr/>
          <p:nvPr>
            <p:extLst>
              <p:ext uri="{D42A27DB-BD31-4B8C-83A1-F6EECF244321}">
                <p14:modId xmlns:p14="http://schemas.microsoft.com/office/powerpoint/2010/main" val="3030121472"/>
              </p:ext>
            </p:extLst>
          </p:nvPr>
        </p:nvGraphicFramePr>
        <p:xfrm>
          <a:off x="2032001" y="1682496"/>
          <a:ext cx="8915400" cy="455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4B4ADE9-8343-0D4D-9236-09B51F406B66}"/>
              </a:ext>
            </a:extLst>
          </p:cNvPr>
          <p:cNvSpPr txBox="1"/>
          <p:nvPr/>
        </p:nvSpPr>
        <p:spPr>
          <a:xfrm>
            <a:off x="3608832" y="3145536"/>
            <a:ext cx="1914143" cy="1785104"/>
          </a:xfrm>
          <a:prstGeom prst="rect">
            <a:avLst/>
          </a:prstGeom>
          <a:noFill/>
        </p:spPr>
        <p:txBody>
          <a:bodyPr wrap="square" rtlCol="0">
            <a:spAutoFit/>
          </a:bodyPr>
          <a:lstStyle/>
          <a:p>
            <a:pPr algn="ctr"/>
            <a:r>
              <a:rPr lang="en-VN" sz="2400" b="1" dirty="0">
                <a:solidFill>
                  <a:schemeClr val="bg1"/>
                </a:solidFill>
              </a:rPr>
              <a:t>Trial Court</a:t>
            </a:r>
          </a:p>
          <a:p>
            <a:pPr algn="ctr"/>
            <a:r>
              <a:rPr lang="en-VN" sz="1400" dirty="0">
                <a:solidFill>
                  <a:schemeClr val="bg1"/>
                </a:solidFill>
              </a:rPr>
              <a:t>13 members and</a:t>
            </a:r>
          </a:p>
          <a:p>
            <a:pPr algn="ctr"/>
            <a:r>
              <a:rPr lang="en-VN" sz="1400" dirty="0">
                <a:solidFill>
                  <a:schemeClr val="bg1"/>
                </a:solidFill>
              </a:rPr>
              <a:t>2 alternates selected from a pool of 35 clergy in full connection</a:t>
            </a:r>
          </a:p>
          <a:p>
            <a:pPr algn="ctr"/>
            <a:r>
              <a:rPr lang="en-VN" sz="1600" dirty="0">
                <a:solidFill>
                  <a:schemeClr val="bg1"/>
                </a:solidFill>
              </a:rPr>
              <a:t> </a:t>
            </a:r>
          </a:p>
        </p:txBody>
      </p:sp>
      <p:sp>
        <p:nvSpPr>
          <p:cNvPr id="7" name="Vertical Scroll 6">
            <a:extLst>
              <a:ext uri="{FF2B5EF4-FFF2-40B4-BE49-F238E27FC236}">
                <a16:creationId xmlns:a16="http://schemas.microsoft.com/office/drawing/2014/main" id="{1F2260F9-9911-D74F-B5CD-0CA65E332A6E}"/>
              </a:ext>
            </a:extLst>
          </p:cNvPr>
          <p:cNvSpPr/>
          <p:nvPr/>
        </p:nvSpPr>
        <p:spPr>
          <a:xfrm>
            <a:off x="7936992" y="2794504"/>
            <a:ext cx="2718816" cy="2487168"/>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rgbClr val="FF0000"/>
                </a:solidFill>
              </a:rPr>
              <a:t>NOTE</a:t>
            </a:r>
          </a:p>
          <a:p>
            <a:pPr algn="ctr"/>
            <a:r>
              <a:rPr lang="en-VN" sz="2200" dirty="0">
                <a:solidFill>
                  <a:schemeClr val="tx1"/>
                </a:solidFill>
              </a:rPr>
              <a:t>Trial Court determines questions of fact </a:t>
            </a:r>
            <a:r>
              <a:rPr lang="en-VN" sz="2200" u="sng" dirty="0">
                <a:solidFill>
                  <a:schemeClr val="tx1"/>
                </a:solidFill>
              </a:rPr>
              <a:t>and</a:t>
            </a:r>
            <a:r>
              <a:rPr lang="en-VN" sz="2200" dirty="0">
                <a:solidFill>
                  <a:schemeClr val="tx1"/>
                </a:solidFill>
              </a:rPr>
              <a:t> law</a:t>
            </a:r>
          </a:p>
        </p:txBody>
      </p:sp>
    </p:spTree>
    <p:extLst>
      <p:ext uri="{BB962C8B-B14F-4D97-AF65-F5344CB8AC3E}">
        <p14:creationId xmlns:p14="http://schemas.microsoft.com/office/powerpoint/2010/main" val="119710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60A031DD-2E75-AE4C-9AFB-9C7DDB31A817}"/>
                                            </p:graphicEl>
                                          </p:spTgt>
                                        </p:tgtEl>
                                        <p:attrNameLst>
                                          <p:attrName>style.visibility</p:attrName>
                                        </p:attrNameLst>
                                      </p:cBhvr>
                                      <p:to>
                                        <p:strVal val="visible"/>
                                      </p:to>
                                    </p:set>
                                    <p:animEffect transition="in" filter="checkerboard(across)">
                                      <p:cBhvr>
                                        <p:cTn id="7" dur="500"/>
                                        <p:tgtEl>
                                          <p:spTgt spid="4">
                                            <p:graphicEl>
                                              <a:dgm id="{60A031DD-2E75-AE4C-9AFB-9C7DDB31A8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graphicEl>
                                              <a:dgm id="{51C79A76-A007-0944-AB3B-B0278C36A59B}"/>
                                            </p:graphicEl>
                                          </p:spTgt>
                                        </p:tgtEl>
                                        <p:attrNameLst>
                                          <p:attrName>style.visibility</p:attrName>
                                        </p:attrNameLst>
                                      </p:cBhvr>
                                      <p:to>
                                        <p:strVal val="visible"/>
                                      </p:to>
                                    </p:set>
                                    <p:animEffect transition="in" filter="checkerboard(across)">
                                      <p:cBhvr>
                                        <p:cTn id="12" dur="500"/>
                                        <p:tgtEl>
                                          <p:spTgt spid="4">
                                            <p:graphicEl>
                                              <a:dgm id="{51C79A76-A007-0944-AB3B-B0278C36A59B}"/>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graphicEl>
                                              <a:dgm id="{69E14026-33D4-DE4F-B2DC-BF6EE498480C}"/>
                                            </p:graphicEl>
                                          </p:spTgt>
                                        </p:tgtEl>
                                        <p:attrNameLst>
                                          <p:attrName>style.visibility</p:attrName>
                                        </p:attrNameLst>
                                      </p:cBhvr>
                                      <p:to>
                                        <p:strVal val="visible"/>
                                      </p:to>
                                    </p:set>
                                    <p:animEffect transition="in" filter="checkerboard(across)">
                                      <p:cBhvr>
                                        <p:cTn id="15" dur="500"/>
                                        <p:tgtEl>
                                          <p:spTgt spid="4">
                                            <p:graphicEl>
                                              <a:dgm id="{69E14026-33D4-DE4F-B2DC-BF6EE498480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graphicEl>
                                              <a:dgm id="{2E98075D-2EF5-5549-9378-F3AB870DDB24}"/>
                                            </p:graphicEl>
                                          </p:spTgt>
                                        </p:tgtEl>
                                        <p:attrNameLst>
                                          <p:attrName>style.visibility</p:attrName>
                                        </p:attrNameLst>
                                      </p:cBhvr>
                                      <p:to>
                                        <p:strVal val="visible"/>
                                      </p:to>
                                    </p:set>
                                    <p:animEffect transition="in" filter="checkerboard(across)">
                                      <p:cBhvr>
                                        <p:cTn id="20" dur="500"/>
                                        <p:tgtEl>
                                          <p:spTgt spid="4">
                                            <p:graphicEl>
                                              <a:dgm id="{2E98075D-2EF5-5549-9378-F3AB870DDB24}"/>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
                                            <p:graphicEl>
                                              <a:dgm id="{8F9F82C5-F484-0A42-AED1-E24980F38A64}"/>
                                            </p:graphicEl>
                                          </p:spTgt>
                                        </p:tgtEl>
                                        <p:attrNameLst>
                                          <p:attrName>style.visibility</p:attrName>
                                        </p:attrNameLst>
                                      </p:cBhvr>
                                      <p:to>
                                        <p:strVal val="visible"/>
                                      </p:to>
                                    </p:set>
                                    <p:animEffect transition="in" filter="checkerboard(across)">
                                      <p:cBhvr>
                                        <p:cTn id="23" dur="500"/>
                                        <p:tgtEl>
                                          <p:spTgt spid="4">
                                            <p:graphicEl>
                                              <a:dgm id="{8F9F82C5-F484-0A42-AED1-E24980F38A6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
                                            <p:graphicEl>
                                              <a:dgm id="{A1C608E0-582E-E04C-AE99-68705C9CF2E6}"/>
                                            </p:graphicEl>
                                          </p:spTgt>
                                        </p:tgtEl>
                                        <p:attrNameLst>
                                          <p:attrName>style.visibility</p:attrName>
                                        </p:attrNameLst>
                                      </p:cBhvr>
                                      <p:to>
                                        <p:strVal val="visible"/>
                                      </p:to>
                                    </p:set>
                                    <p:animEffect transition="in" filter="checkerboard(across)">
                                      <p:cBhvr>
                                        <p:cTn id="28" dur="500"/>
                                        <p:tgtEl>
                                          <p:spTgt spid="4">
                                            <p:graphicEl>
                                              <a:dgm id="{A1C608E0-582E-E04C-AE99-68705C9CF2E6}"/>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
                                            <p:graphicEl>
                                              <a:dgm id="{EA4B6CA4-A321-4746-85D0-34A534278EFD}"/>
                                            </p:graphicEl>
                                          </p:spTgt>
                                        </p:tgtEl>
                                        <p:attrNameLst>
                                          <p:attrName>style.visibility</p:attrName>
                                        </p:attrNameLst>
                                      </p:cBhvr>
                                      <p:to>
                                        <p:strVal val="visible"/>
                                      </p:to>
                                    </p:set>
                                    <p:animEffect transition="in" filter="checkerboard(across)">
                                      <p:cBhvr>
                                        <p:cTn id="31" dur="500"/>
                                        <p:tgtEl>
                                          <p:spTgt spid="4">
                                            <p:graphicEl>
                                              <a:dgm id="{EA4B6CA4-A321-4746-85D0-34A534278EF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5FB5-08B3-764F-AF24-62B20091A8C0}"/>
              </a:ext>
            </a:extLst>
          </p:cNvPr>
          <p:cNvSpPr>
            <a:spLocks noGrp="1"/>
          </p:cNvSpPr>
          <p:nvPr>
            <p:ph type="title"/>
          </p:nvPr>
        </p:nvSpPr>
        <p:spPr/>
        <p:txBody>
          <a:bodyPr/>
          <a:lstStyle/>
          <a:p>
            <a:r>
              <a:rPr lang="en-VN" b="1" dirty="0"/>
              <a:t>Overview of Trial</a:t>
            </a:r>
          </a:p>
        </p:txBody>
      </p:sp>
      <p:graphicFrame>
        <p:nvGraphicFramePr>
          <p:cNvPr id="4" name="Content Placeholder 3">
            <a:extLst>
              <a:ext uri="{FF2B5EF4-FFF2-40B4-BE49-F238E27FC236}">
                <a16:creationId xmlns:a16="http://schemas.microsoft.com/office/drawing/2014/main" id="{F27FC9F5-849E-6E42-A701-F0BADD93310B}"/>
              </a:ext>
            </a:extLst>
          </p:cNvPr>
          <p:cNvGraphicFramePr>
            <a:graphicFrameLocks noGrp="1"/>
          </p:cNvGraphicFramePr>
          <p:nvPr>
            <p:ph idx="1"/>
            <p:extLst>
              <p:ext uri="{D42A27DB-BD31-4B8C-83A1-F6EECF244321}">
                <p14:modId xmlns:p14="http://schemas.microsoft.com/office/powerpoint/2010/main" val="2827577444"/>
              </p:ext>
            </p:extLst>
          </p:nvPr>
        </p:nvGraphicFramePr>
        <p:xfrm>
          <a:off x="1305017" y="1423850"/>
          <a:ext cx="10199595" cy="504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FECD94E-9B3E-B046-9721-9C2ADC13613F}"/>
              </a:ext>
            </a:extLst>
          </p:cNvPr>
          <p:cNvSpPr txBox="1"/>
          <p:nvPr/>
        </p:nvSpPr>
        <p:spPr>
          <a:xfrm>
            <a:off x="2116491" y="4402188"/>
            <a:ext cx="8770492" cy="584775"/>
          </a:xfrm>
          <a:prstGeom prst="rect">
            <a:avLst/>
          </a:prstGeom>
          <a:noFill/>
        </p:spPr>
        <p:txBody>
          <a:bodyPr wrap="square" rtlCol="0">
            <a:spAutoFit/>
          </a:bodyPr>
          <a:lstStyle/>
          <a:p>
            <a:pPr marL="285750" indent="-285750">
              <a:buFont typeface="Arial" panose="020B0604020202020204" pitchFamily="34" charset="0"/>
              <a:buChar char="•"/>
            </a:pPr>
            <a:r>
              <a:rPr lang="en-VN" sz="1600" dirty="0"/>
              <a:t>After closing arguments by counsels, Presiding Officer gives instructions.</a:t>
            </a:r>
          </a:p>
          <a:p>
            <a:pPr marL="285750" indent="-285750">
              <a:buFont typeface="Arial" panose="020B0604020202020204" pitchFamily="34" charset="0"/>
              <a:buChar char="•"/>
            </a:pPr>
            <a:r>
              <a:rPr lang="en-VN" sz="1600" dirty="0"/>
              <a:t>Trial Court deliberates and votes on each charge/specification. 9 votes necessary.</a:t>
            </a:r>
          </a:p>
        </p:txBody>
      </p:sp>
      <p:sp>
        <p:nvSpPr>
          <p:cNvPr id="6" name="TextBox 5">
            <a:extLst>
              <a:ext uri="{FF2B5EF4-FFF2-40B4-BE49-F238E27FC236}">
                <a16:creationId xmlns:a16="http://schemas.microsoft.com/office/drawing/2014/main" id="{05E81772-A16E-414E-8972-42CD9D2C9D7D}"/>
              </a:ext>
            </a:extLst>
          </p:cNvPr>
          <p:cNvSpPr txBox="1"/>
          <p:nvPr/>
        </p:nvSpPr>
        <p:spPr>
          <a:xfrm>
            <a:off x="2116491" y="5434150"/>
            <a:ext cx="8814881" cy="584775"/>
          </a:xfrm>
          <a:prstGeom prst="rect">
            <a:avLst/>
          </a:prstGeom>
          <a:noFill/>
        </p:spPr>
        <p:txBody>
          <a:bodyPr wrap="square" rtlCol="0">
            <a:spAutoFit/>
          </a:bodyPr>
          <a:lstStyle/>
          <a:p>
            <a:pPr marL="285750" indent="-285750">
              <a:buFont typeface="Arial" panose="020B0604020202020204" pitchFamily="34" charset="0"/>
              <a:buChar char="•"/>
            </a:pPr>
            <a:r>
              <a:rPr lang="en-VN" sz="1600" dirty="0"/>
              <a:t>Counsels present further evidence and oral arguments regarding the penalty.</a:t>
            </a:r>
          </a:p>
          <a:p>
            <a:pPr marL="285750" indent="-285750">
              <a:buFont typeface="Arial" panose="020B0604020202020204" pitchFamily="34" charset="0"/>
              <a:buChar char="•"/>
            </a:pPr>
            <a:r>
              <a:rPr lang="en-VN" sz="1600" dirty="0"/>
              <a:t>Trial Court deliberates and votes on the penalty. 7 votes necessary.</a:t>
            </a:r>
          </a:p>
        </p:txBody>
      </p:sp>
    </p:spTree>
    <p:extLst>
      <p:ext uri="{BB962C8B-B14F-4D97-AF65-F5344CB8AC3E}">
        <p14:creationId xmlns:p14="http://schemas.microsoft.com/office/powerpoint/2010/main" val="1976002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VN"/>
            </a:p>
          </p:txBody>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VN"/>
            </a:p>
          </p:txBody>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VN"/>
            </a:p>
          </p:txBody>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VN"/>
            </a:p>
          </p:txBody>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VN"/>
            </a:p>
          </p:txBody>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VN"/>
            </a:p>
          </p:txBody>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VN"/>
            </a:p>
          </p:txBody>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VN"/>
            </a:p>
          </p:txBody>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VN"/>
            </a:p>
          </p:txBody>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VN"/>
            </a:p>
          </p:txBody>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VN"/>
            </a:p>
          </p:txBody>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VN"/>
            </a:p>
          </p:txBody>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VN"/>
            </a:p>
          </p:txBody>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VN"/>
            </a:p>
          </p:txBody>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VN"/>
            </a:p>
          </p:txBody>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VN"/>
            </a:p>
          </p:txBody>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VN"/>
            </a:p>
          </p:txBody>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VN"/>
            </a:p>
          </p:txBody>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VN"/>
            </a:p>
          </p:txBody>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VN"/>
            </a:p>
          </p:txBody>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VN"/>
            </a:p>
          </p:txBody>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VN"/>
            </a:p>
          </p:txBody>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VN"/>
            </a:p>
          </p:txBody>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VN"/>
            </a:p>
          </p:txBody>
        </p:sp>
      </p:grpSp>
      <p:sp>
        <p:nvSpPr>
          <p:cNvPr id="2" name="Title 1">
            <a:extLst>
              <a:ext uri="{FF2B5EF4-FFF2-40B4-BE49-F238E27FC236}">
                <a16:creationId xmlns:a16="http://schemas.microsoft.com/office/drawing/2014/main" id="{A54CE1B3-7F2D-8648-944C-0A07F735BBBC}"/>
              </a:ext>
            </a:extLst>
          </p:cNvPr>
          <p:cNvSpPr>
            <a:spLocks noGrp="1"/>
          </p:cNvSpPr>
          <p:nvPr>
            <p:ph type="title"/>
          </p:nvPr>
        </p:nvSpPr>
        <p:spPr>
          <a:xfrm>
            <a:off x="6483096" y="624110"/>
            <a:ext cx="5021516" cy="1280890"/>
          </a:xfrm>
        </p:spPr>
        <p:txBody>
          <a:bodyPr>
            <a:normAutofit/>
          </a:bodyPr>
          <a:lstStyle/>
          <a:p>
            <a:r>
              <a:rPr lang="en-VN" b="1" dirty="0"/>
              <a:t>Rules of Evidence</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pic>
        <p:nvPicPr>
          <p:cNvPr id="5" name="Picture 4" descr="Front steps and columns of a majestic city building">
            <a:extLst>
              <a:ext uri="{FF2B5EF4-FFF2-40B4-BE49-F238E27FC236}">
                <a16:creationId xmlns:a16="http://schemas.microsoft.com/office/drawing/2014/main" id="{BD7D2E9B-F341-4069-8BF5-A1D9319FAB0C}"/>
              </a:ext>
            </a:extLst>
          </p:cNvPr>
          <p:cNvPicPr>
            <a:picLocks noChangeAspect="1"/>
          </p:cNvPicPr>
          <p:nvPr/>
        </p:nvPicPr>
        <p:blipFill rotWithShape="1">
          <a:blip r:embed="rId2"/>
          <a:srcRect l="26093" r="28442"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BB2D8EE1-66CD-DA47-BC5A-6C4F66F17DB0}"/>
              </a:ext>
            </a:extLst>
          </p:cNvPr>
          <p:cNvSpPr>
            <a:spLocks noGrp="1"/>
          </p:cNvSpPr>
          <p:nvPr>
            <p:ph idx="1"/>
          </p:nvPr>
        </p:nvSpPr>
        <p:spPr>
          <a:xfrm>
            <a:off x="5645973" y="1480733"/>
            <a:ext cx="5939387" cy="5081646"/>
          </a:xfrm>
        </p:spPr>
        <p:txBody>
          <a:bodyPr>
            <a:noAutofit/>
          </a:bodyPr>
          <a:lstStyle/>
          <a:p>
            <a:pPr>
              <a:lnSpc>
                <a:spcPct val="90000"/>
              </a:lnSpc>
            </a:pPr>
            <a:r>
              <a:rPr lang="en-VN" sz="2000" dirty="0"/>
              <a:t>The </a:t>
            </a:r>
            <a:r>
              <a:rPr lang="en-VN" sz="2000" i="1" dirty="0"/>
              <a:t>Discipline</a:t>
            </a:r>
            <a:r>
              <a:rPr lang="en-VN" sz="2000" dirty="0"/>
              <a:t> has only three rules of evidence:</a:t>
            </a:r>
          </a:p>
          <a:p>
            <a:pPr lvl="1">
              <a:lnSpc>
                <a:spcPct val="90000"/>
              </a:lnSpc>
            </a:pPr>
            <a:r>
              <a:rPr lang="en-VN" sz="2000" dirty="0"/>
              <a:t>Only </a:t>
            </a:r>
            <a:r>
              <a:rPr lang="en-VN" sz="2000" b="1" dirty="0"/>
              <a:t>relevant and reliable </a:t>
            </a:r>
            <a:r>
              <a:rPr lang="en-VN" sz="2000" dirty="0"/>
              <a:t>evidence is admissible. ¶¶ 2706.4(d), 2710.9</a:t>
            </a:r>
          </a:p>
          <a:p>
            <a:pPr lvl="1">
              <a:lnSpc>
                <a:spcPct val="90000"/>
              </a:lnSpc>
            </a:pPr>
            <a:r>
              <a:rPr lang="en-VN" sz="2000" dirty="0"/>
              <a:t>Only evidence within the </a:t>
            </a:r>
            <a:r>
              <a:rPr lang="en-VN" sz="2000" b="1" dirty="0"/>
              <a:t>six-year statute of limitation</a:t>
            </a:r>
            <a:r>
              <a:rPr lang="en-VN" sz="2000" dirty="0"/>
              <a:t> is admissible. ¶ 2710.9</a:t>
            </a:r>
          </a:p>
          <a:p>
            <a:pPr lvl="1">
              <a:lnSpc>
                <a:spcPct val="90000"/>
              </a:lnSpc>
            </a:pPr>
            <a:r>
              <a:rPr lang="en-VN" sz="2000" dirty="0"/>
              <a:t>Burden of proof is </a:t>
            </a:r>
            <a:r>
              <a:rPr lang="en-VN" sz="2000" b="1" dirty="0"/>
              <a:t>clear and convincing</a:t>
            </a:r>
            <a:r>
              <a:rPr lang="en-VN" sz="2000" dirty="0"/>
              <a:t>.  ¶ 2711.2</a:t>
            </a:r>
          </a:p>
          <a:p>
            <a:pPr marL="360363" lvl="1" indent="-317500">
              <a:lnSpc>
                <a:spcPct val="90000"/>
              </a:lnSpc>
            </a:pPr>
            <a:r>
              <a:rPr lang="en-VN" sz="2000" dirty="0"/>
              <a:t>Presiding Officer rules on whether evidence is relevant and reliable. </a:t>
            </a:r>
          </a:p>
          <a:p>
            <a:pPr marL="360363" lvl="1" indent="-317500">
              <a:lnSpc>
                <a:spcPct val="90000"/>
              </a:lnSpc>
            </a:pPr>
            <a:r>
              <a:rPr lang="en-VN" sz="2000" dirty="0"/>
              <a:t>What constitutes “relevant and reliable”?</a:t>
            </a:r>
          </a:p>
          <a:p>
            <a:pPr marL="760413" lvl="2" indent="-317500">
              <a:lnSpc>
                <a:spcPct val="90000"/>
              </a:lnSpc>
            </a:pPr>
            <a:r>
              <a:rPr lang="en-US" sz="2000" dirty="0"/>
              <a:t>P</a:t>
            </a:r>
            <a:r>
              <a:rPr lang="en-VN" sz="2000" dirty="0"/>
              <a:t>robative vs. Prejudicial</a:t>
            </a:r>
          </a:p>
          <a:p>
            <a:pPr marL="760413" lvl="2" indent="-317500">
              <a:lnSpc>
                <a:spcPct val="90000"/>
              </a:lnSpc>
            </a:pPr>
            <a:r>
              <a:rPr lang="en-VN" sz="2000" dirty="0"/>
              <a:t>Direct Testimony vs. Hearsay</a:t>
            </a:r>
          </a:p>
          <a:p>
            <a:pPr marL="760413" lvl="2" indent="-317500">
              <a:lnSpc>
                <a:spcPct val="90000"/>
              </a:lnSpc>
            </a:pPr>
            <a:r>
              <a:rPr lang="en-VN" sz="2000" dirty="0"/>
              <a:t>Factual vs. Speculative</a:t>
            </a:r>
          </a:p>
          <a:p>
            <a:pPr marL="760413" lvl="2" indent="-317500">
              <a:lnSpc>
                <a:spcPct val="90000"/>
              </a:lnSpc>
            </a:pPr>
            <a:endParaRPr lang="en-VN" sz="2000" dirty="0"/>
          </a:p>
          <a:p>
            <a:pPr marL="760413" lvl="2" indent="-317500">
              <a:lnSpc>
                <a:spcPct val="90000"/>
              </a:lnSpc>
            </a:pPr>
            <a:endParaRPr lang="en-VN" sz="2000" dirty="0"/>
          </a:p>
          <a:p>
            <a:pPr marL="42863" lvl="1" indent="0">
              <a:lnSpc>
                <a:spcPct val="90000"/>
              </a:lnSpc>
              <a:buNone/>
            </a:pPr>
            <a:endParaRPr lang="en-VN" sz="2000" dirty="0"/>
          </a:p>
        </p:txBody>
      </p:sp>
    </p:spTree>
    <p:extLst>
      <p:ext uri="{BB962C8B-B14F-4D97-AF65-F5344CB8AC3E}">
        <p14:creationId xmlns:p14="http://schemas.microsoft.com/office/powerpoint/2010/main" val="28003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2" name="Title 1">
            <a:extLst>
              <a:ext uri="{FF2B5EF4-FFF2-40B4-BE49-F238E27FC236}">
                <a16:creationId xmlns:a16="http://schemas.microsoft.com/office/drawing/2014/main" id="{5F13EE31-974C-CB48-A529-2ADF4D8541CC}"/>
              </a:ext>
            </a:extLst>
          </p:cNvPr>
          <p:cNvSpPr>
            <a:spLocks noGrp="1"/>
          </p:cNvSpPr>
          <p:nvPr>
            <p:ph type="title"/>
          </p:nvPr>
        </p:nvSpPr>
        <p:spPr>
          <a:xfrm>
            <a:off x="1843391" y="624110"/>
            <a:ext cx="9383408" cy="1280890"/>
          </a:xfrm>
        </p:spPr>
        <p:txBody>
          <a:bodyPr>
            <a:normAutofit/>
          </a:bodyPr>
          <a:lstStyle/>
          <a:p>
            <a:r>
              <a:rPr lang="en-VN" sz="4000" b="1" dirty="0">
                <a:solidFill>
                  <a:srgbClr val="FFFFFF"/>
                </a:solidFill>
              </a:rPr>
              <a:t>Phase 5: Appeal</a:t>
            </a:r>
            <a:br>
              <a:rPr lang="en-US" dirty="0"/>
            </a:br>
            <a:endParaRPr lang="en-VN" dirty="0">
              <a:solidFill>
                <a:srgbClr val="FFFFFF"/>
              </a:solidFill>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graphicFrame>
        <p:nvGraphicFramePr>
          <p:cNvPr id="9" name="Content Placeholder 3">
            <a:extLst>
              <a:ext uri="{FF2B5EF4-FFF2-40B4-BE49-F238E27FC236}">
                <a16:creationId xmlns:a16="http://schemas.microsoft.com/office/drawing/2014/main" id="{F990F2E8-9B42-BF4B-9906-33921C4CB32D}"/>
              </a:ext>
            </a:extLst>
          </p:cNvPr>
          <p:cNvGraphicFramePr>
            <a:graphicFrameLocks noGrp="1"/>
          </p:cNvGraphicFramePr>
          <p:nvPr>
            <p:ph idx="1"/>
          </p:nvPr>
        </p:nvGraphicFramePr>
        <p:xfrm>
          <a:off x="1843391" y="2930805"/>
          <a:ext cx="9383712" cy="328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triped Right Arrow 12">
            <a:extLst>
              <a:ext uri="{FF2B5EF4-FFF2-40B4-BE49-F238E27FC236}">
                <a16:creationId xmlns:a16="http://schemas.microsoft.com/office/drawing/2014/main" id="{D684EA68-6FDD-104F-9CBF-EF3122575DA5}"/>
              </a:ext>
            </a:extLst>
          </p:cNvPr>
          <p:cNvSpPr/>
          <p:nvPr/>
        </p:nvSpPr>
        <p:spPr>
          <a:xfrm rot="5400000">
            <a:off x="9966079" y="2411398"/>
            <a:ext cx="501317" cy="413359"/>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858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D6E8-295C-9442-A5AF-C9D766E41B1B}"/>
              </a:ext>
            </a:extLst>
          </p:cNvPr>
          <p:cNvSpPr>
            <a:spLocks noGrp="1"/>
          </p:cNvSpPr>
          <p:nvPr>
            <p:ph type="title"/>
          </p:nvPr>
        </p:nvSpPr>
        <p:spPr>
          <a:xfrm>
            <a:off x="2325950" y="650743"/>
            <a:ext cx="8911687" cy="1280890"/>
          </a:xfrm>
        </p:spPr>
        <p:txBody>
          <a:bodyPr/>
          <a:lstStyle/>
          <a:p>
            <a:r>
              <a:rPr lang="en-VN" b="1" dirty="0"/>
              <a:t>Overview of Appeals Process</a:t>
            </a:r>
          </a:p>
        </p:txBody>
      </p:sp>
      <p:graphicFrame>
        <p:nvGraphicFramePr>
          <p:cNvPr id="6" name="Content Placeholder 5">
            <a:extLst>
              <a:ext uri="{FF2B5EF4-FFF2-40B4-BE49-F238E27FC236}">
                <a16:creationId xmlns:a16="http://schemas.microsoft.com/office/drawing/2014/main" id="{0712D4AF-959E-754A-9021-A193BBB6B82E}"/>
              </a:ext>
            </a:extLst>
          </p:cNvPr>
          <p:cNvGraphicFramePr>
            <a:graphicFrameLocks noGrp="1"/>
          </p:cNvGraphicFramePr>
          <p:nvPr>
            <p:ph idx="1"/>
            <p:extLst>
              <p:ext uri="{D42A27DB-BD31-4B8C-83A1-F6EECF244321}">
                <p14:modId xmlns:p14="http://schemas.microsoft.com/office/powerpoint/2010/main" val="1363594297"/>
              </p:ext>
            </p:extLst>
          </p:nvPr>
        </p:nvGraphicFramePr>
        <p:xfrm>
          <a:off x="1677880" y="1931633"/>
          <a:ext cx="10058400" cy="4198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CCC67A2-8495-C644-92C9-CB09EEDD1731}"/>
              </a:ext>
            </a:extLst>
          </p:cNvPr>
          <p:cNvSpPr txBox="1"/>
          <p:nvPr/>
        </p:nvSpPr>
        <p:spPr>
          <a:xfrm>
            <a:off x="5397624" y="1736318"/>
            <a:ext cx="2130641" cy="646331"/>
          </a:xfrm>
          <a:prstGeom prst="rect">
            <a:avLst/>
          </a:prstGeom>
          <a:solidFill>
            <a:srgbClr val="FFC000"/>
          </a:solidFill>
        </p:spPr>
        <p:txBody>
          <a:bodyPr wrap="square" rtlCol="0">
            <a:spAutoFit/>
          </a:bodyPr>
          <a:lstStyle/>
          <a:p>
            <a:pPr algn="ctr"/>
            <a:r>
              <a:rPr lang="en-VN" b="1" dirty="0"/>
              <a:t>Appellate Court of 1st Instance</a:t>
            </a:r>
          </a:p>
        </p:txBody>
      </p:sp>
      <p:sp>
        <p:nvSpPr>
          <p:cNvPr id="8" name="TextBox 7">
            <a:extLst>
              <a:ext uri="{FF2B5EF4-FFF2-40B4-BE49-F238E27FC236}">
                <a16:creationId xmlns:a16="http://schemas.microsoft.com/office/drawing/2014/main" id="{3F0C1215-5060-4C49-91D6-59591A5E6B32}"/>
              </a:ext>
            </a:extLst>
          </p:cNvPr>
          <p:cNvSpPr txBox="1"/>
          <p:nvPr/>
        </p:nvSpPr>
        <p:spPr>
          <a:xfrm>
            <a:off x="9056704" y="1736317"/>
            <a:ext cx="2130641" cy="646331"/>
          </a:xfrm>
          <a:prstGeom prst="rect">
            <a:avLst/>
          </a:prstGeom>
          <a:solidFill>
            <a:srgbClr val="FFC000"/>
          </a:solidFill>
        </p:spPr>
        <p:txBody>
          <a:bodyPr wrap="square" rtlCol="0">
            <a:spAutoFit/>
          </a:bodyPr>
          <a:lstStyle/>
          <a:p>
            <a:pPr algn="ctr"/>
            <a:r>
              <a:rPr lang="en-VN" b="1" dirty="0"/>
              <a:t>Appellate Court of 2nd Instance</a:t>
            </a:r>
          </a:p>
        </p:txBody>
      </p:sp>
      <p:sp>
        <p:nvSpPr>
          <p:cNvPr id="9" name="TextBox 8">
            <a:extLst>
              <a:ext uri="{FF2B5EF4-FFF2-40B4-BE49-F238E27FC236}">
                <a16:creationId xmlns:a16="http://schemas.microsoft.com/office/drawing/2014/main" id="{E05CC140-5085-8F40-8BED-85A616AD8CCC}"/>
              </a:ext>
            </a:extLst>
          </p:cNvPr>
          <p:cNvSpPr txBox="1"/>
          <p:nvPr/>
        </p:nvSpPr>
        <p:spPr>
          <a:xfrm>
            <a:off x="1747422" y="1842852"/>
            <a:ext cx="2130641" cy="538609"/>
          </a:xfrm>
          <a:prstGeom prst="rect">
            <a:avLst/>
          </a:prstGeom>
          <a:solidFill>
            <a:srgbClr val="FFC000"/>
          </a:solidFill>
        </p:spPr>
        <p:txBody>
          <a:bodyPr wrap="square" rtlCol="0">
            <a:spAutoFit/>
          </a:bodyPr>
          <a:lstStyle/>
          <a:p>
            <a:pPr algn="ctr"/>
            <a:r>
              <a:rPr lang="en-VN" b="1" dirty="0"/>
              <a:t>Trier of Fact </a:t>
            </a:r>
          </a:p>
          <a:p>
            <a:pPr algn="ctr"/>
            <a:r>
              <a:rPr lang="en-VN" sz="1100" b="1" dirty="0"/>
              <a:t>Court of Original Jurisdiction</a:t>
            </a:r>
            <a:endParaRPr lang="en-VN" b="1" dirty="0"/>
          </a:p>
        </p:txBody>
      </p:sp>
    </p:spTree>
    <p:extLst>
      <p:ext uri="{BB962C8B-B14F-4D97-AF65-F5344CB8AC3E}">
        <p14:creationId xmlns:p14="http://schemas.microsoft.com/office/powerpoint/2010/main" val="1842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VN"/>
            </a:p>
          </p:txBody>
        </p:sp>
        <p:sp>
          <p:nvSpPr>
            <p:cNvPr id="7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VN"/>
            </a:p>
          </p:txBody>
        </p:sp>
        <p:sp>
          <p:nvSpPr>
            <p:cNvPr id="7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VN"/>
            </a:p>
          </p:txBody>
        </p:sp>
        <p:sp>
          <p:nvSpPr>
            <p:cNvPr id="7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VN"/>
            </a:p>
          </p:txBody>
        </p:sp>
        <p:sp>
          <p:nvSpPr>
            <p:cNvPr id="7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VN"/>
            </a:p>
          </p:txBody>
        </p:sp>
        <p:sp>
          <p:nvSpPr>
            <p:cNvPr id="7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VN"/>
            </a:p>
          </p:txBody>
        </p:sp>
        <p:sp>
          <p:nvSpPr>
            <p:cNvPr id="8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VN"/>
            </a:p>
          </p:txBody>
        </p:sp>
        <p:sp>
          <p:nvSpPr>
            <p:cNvPr id="8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VN"/>
            </a:p>
          </p:txBody>
        </p:sp>
        <p:sp>
          <p:nvSpPr>
            <p:cNvPr id="8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VN"/>
            </a:p>
          </p:txBody>
        </p:sp>
        <p:sp>
          <p:nvSpPr>
            <p:cNvPr id="8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VN"/>
            </a:p>
          </p:txBody>
        </p:sp>
        <p:sp>
          <p:nvSpPr>
            <p:cNvPr id="8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VN"/>
            </a:p>
          </p:txBody>
        </p:sp>
        <p:sp>
          <p:nvSpPr>
            <p:cNvPr id="8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VN"/>
            </a:p>
          </p:txBody>
        </p:sp>
      </p:grpSp>
      <p:grpSp>
        <p:nvGrpSpPr>
          <p:cNvPr id="87" name="Group 8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VN"/>
            </a:p>
          </p:txBody>
        </p:sp>
        <p:sp>
          <p:nvSpPr>
            <p:cNvPr id="8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VN"/>
            </a:p>
          </p:txBody>
        </p:sp>
        <p:sp>
          <p:nvSpPr>
            <p:cNvPr id="9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VN"/>
            </a:p>
          </p:txBody>
        </p:sp>
        <p:sp>
          <p:nvSpPr>
            <p:cNvPr id="9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VN"/>
            </a:p>
          </p:txBody>
        </p:sp>
        <p:sp>
          <p:nvSpPr>
            <p:cNvPr id="9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VN"/>
            </a:p>
          </p:txBody>
        </p:sp>
        <p:sp>
          <p:nvSpPr>
            <p:cNvPr id="9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VN"/>
            </a:p>
          </p:txBody>
        </p:sp>
        <p:sp>
          <p:nvSpPr>
            <p:cNvPr id="9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VN"/>
            </a:p>
          </p:txBody>
        </p:sp>
        <p:sp>
          <p:nvSpPr>
            <p:cNvPr id="9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VN"/>
            </a:p>
          </p:txBody>
        </p:sp>
        <p:sp>
          <p:nvSpPr>
            <p:cNvPr id="9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VN"/>
            </a:p>
          </p:txBody>
        </p:sp>
        <p:sp>
          <p:nvSpPr>
            <p:cNvPr id="9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VN"/>
            </a:p>
          </p:txBody>
        </p:sp>
        <p:sp>
          <p:nvSpPr>
            <p:cNvPr id="9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VN"/>
            </a:p>
          </p:txBody>
        </p:sp>
        <p:sp>
          <p:nvSpPr>
            <p:cNvPr id="9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VN"/>
            </a:p>
          </p:txBody>
        </p:sp>
      </p:grpSp>
      <p:sp>
        <p:nvSpPr>
          <p:cNvPr id="2" name="Title 1">
            <a:extLst>
              <a:ext uri="{FF2B5EF4-FFF2-40B4-BE49-F238E27FC236}">
                <a16:creationId xmlns:a16="http://schemas.microsoft.com/office/drawing/2014/main" id="{6E784845-DFAA-674B-B60D-0BE9E01E7BE7}"/>
              </a:ext>
            </a:extLst>
          </p:cNvPr>
          <p:cNvSpPr>
            <a:spLocks noGrp="1"/>
          </p:cNvSpPr>
          <p:nvPr>
            <p:ph type="title"/>
          </p:nvPr>
        </p:nvSpPr>
        <p:spPr>
          <a:xfrm>
            <a:off x="6359304" y="624110"/>
            <a:ext cx="5145308" cy="1280890"/>
          </a:xfrm>
        </p:spPr>
        <p:txBody>
          <a:bodyPr>
            <a:normAutofit/>
          </a:bodyPr>
          <a:lstStyle/>
          <a:p>
            <a:r>
              <a:rPr lang="en-VN" sz="3300" b="1" dirty="0"/>
              <a:t>Standard of Appellate Review </a:t>
            </a:r>
            <a:r>
              <a:rPr lang="en-VN" sz="2800" b="1" dirty="0"/>
              <a:t>¶ 2716.7</a:t>
            </a:r>
          </a:p>
        </p:txBody>
      </p:sp>
      <p:sp>
        <p:nvSpPr>
          <p:cNvPr id="101" name="Rectangle 10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10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pic>
        <p:nvPicPr>
          <p:cNvPr id="4098" name="Picture 2" descr="Gavel and Law Books - Courtroom Scene | Photo of a gavel sit… | Flickr">
            <a:extLst>
              <a:ext uri="{FF2B5EF4-FFF2-40B4-BE49-F238E27FC236}">
                <a16:creationId xmlns:a16="http://schemas.microsoft.com/office/drawing/2014/main" id="{CD0A78D4-E217-2C45-B33D-40FC423CC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9"/>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D10942-521A-364C-BC11-4D3238C8C5D1}"/>
              </a:ext>
            </a:extLst>
          </p:cNvPr>
          <p:cNvSpPr>
            <a:spLocks noGrp="1"/>
          </p:cNvSpPr>
          <p:nvPr>
            <p:ph idx="1"/>
          </p:nvPr>
        </p:nvSpPr>
        <p:spPr>
          <a:xfrm>
            <a:off x="6438191" y="2133600"/>
            <a:ext cx="5066419" cy="3777622"/>
          </a:xfrm>
        </p:spPr>
        <p:txBody>
          <a:bodyPr>
            <a:normAutofit/>
          </a:bodyPr>
          <a:lstStyle/>
          <a:p>
            <a:pPr marL="0" indent="0">
              <a:buNone/>
            </a:pPr>
            <a:endParaRPr lang="en-US" dirty="0"/>
          </a:p>
          <a:p>
            <a:endParaRPr lang="en-VN" dirty="0"/>
          </a:p>
        </p:txBody>
      </p:sp>
      <p:sp>
        <p:nvSpPr>
          <p:cNvPr id="4" name="Rectangle 3">
            <a:extLst>
              <a:ext uri="{FF2B5EF4-FFF2-40B4-BE49-F238E27FC236}">
                <a16:creationId xmlns:a16="http://schemas.microsoft.com/office/drawing/2014/main" id="{83565CF5-4982-D245-B12D-F6B4B48EAC27}"/>
              </a:ext>
            </a:extLst>
          </p:cNvPr>
          <p:cNvSpPr/>
          <p:nvPr/>
        </p:nvSpPr>
        <p:spPr>
          <a:xfrm>
            <a:off x="5662976" y="1857057"/>
            <a:ext cx="6404966" cy="5216813"/>
          </a:xfrm>
          <a:prstGeom prst="rect">
            <a:avLst/>
          </a:prstGeom>
        </p:spPr>
        <p:txBody>
          <a:bodyPr wrap="square">
            <a:spAutoFit/>
          </a:bodyPr>
          <a:lstStyle/>
          <a:p>
            <a:pPr marL="285750" indent="-285750">
              <a:spcAft>
                <a:spcPts val="600"/>
              </a:spcAft>
              <a:buFont typeface="Wingdings" pitchFamily="2" charset="2"/>
              <a:buChar char="Ø"/>
            </a:pPr>
            <a:r>
              <a:rPr lang="en-US" sz="2200" dirty="0"/>
              <a:t>The appellate body shall determine two questions only: (a) Does the weight of the evidence sustain the charge or charges? (b) Were there such errors of Church law as to vitiate the verdict and/or the penalty?</a:t>
            </a:r>
          </a:p>
          <a:p>
            <a:pPr>
              <a:spcAft>
                <a:spcPts val="600"/>
              </a:spcAft>
            </a:pPr>
            <a:endParaRPr lang="en-US" sz="2200" dirty="0"/>
          </a:p>
          <a:p>
            <a:pPr marL="285750" indent="-285750">
              <a:spcAft>
                <a:spcPts val="600"/>
              </a:spcAft>
              <a:buFont typeface="Wingdings" pitchFamily="2" charset="2"/>
              <a:buChar char="Ø"/>
            </a:pPr>
            <a:r>
              <a:rPr lang="en-US" sz="2200" dirty="0"/>
              <a:t>These questions shall be determined by the records of the trial and the argument of counsel for the Church and for the respondent.</a:t>
            </a:r>
          </a:p>
          <a:p>
            <a:pPr>
              <a:spcAft>
                <a:spcPts val="600"/>
              </a:spcAft>
            </a:pPr>
            <a:endParaRPr lang="en-US" sz="2200" dirty="0"/>
          </a:p>
          <a:p>
            <a:pPr marL="285750" indent="-285750">
              <a:spcAft>
                <a:spcPts val="600"/>
              </a:spcAft>
              <a:buFont typeface="Wingdings" pitchFamily="2" charset="2"/>
              <a:buChar char="Ø"/>
            </a:pPr>
            <a:r>
              <a:rPr lang="en-US" sz="2200" dirty="0"/>
              <a:t>The appellate body shall in no case hear witnesses.</a:t>
            </a:r>
          </a:p>
          <a:p>
            <a:pPr>
              <a:spcAft>
                <a:spcPts val="600"/>
              </a:spcAft>
            </a:pPr>
            <a:endParaRPr lang="en-US" sz="2200" dirty="0"/>
          </a:p>
        </p:txBody>
      </p:sp>
    </p:spTree>
    <p:extLst>
      <p:ext uri="{BB962C8B-B14F-4D97-AF65-F5344CB8AC3E}">
        <p14:creationId xmlns:p14="http://schemas.microsoft.com/office/powerpoint/2010/main" val="33791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F7805D4-DDB6-4249-BEDF-8E826C6EE5D7}"/>
              </a:ext>
            </a:extLst>
          </p:cNvPr>
          <p:cNvSpPr>
            <a:spLocks noGrp="1"/>
          </p:cNvSpPr>
          <p:nvPr>
            <p:ph type="title"/>
          </p:nvPr>
        </p:nvSpPr>
        <p:spPr>
          <a:xfrm>
            <a:off x="7363969" y="646148"/>
            <a:ext cx="4262860" cy="1324340"/>
          </a:xfrm>
        </p:spPr>
        <p:txBody>
          <a:bodyPr anchor="b">
            <a:normAutofit fontScale="90000"/>
          </a:bodyPr>
          <a:lstStyle/>
          <a:p>
            <a:pPr>
              <a:lnSpc>
                <a:spcPct val="90000"/>
              </a:lnSpc>
            </a:pPr>
            <a:r>
              <a:rPr lang="en-VN" b="1" dirty="0"/>
              <a:t>Fair Process Rights of the Complainant         </a:t>
            </a:r>
            <a:r>
              <a:rPr lang="en-VN" sz="3100" b="1" dirty="0"/>
              <a:t>¶ 2701.1</a:t>
            </a:r>
            <a:endParaRPr lang="en-VN" sz="2800" b="1" dirty="0"/>
          </a:p>
        </p:txBody>
      </p:sp>
      <p:sp>
        <p:nvSpPr>
          <p:cNvPr id="75" name="Rectangle 74">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1443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pic>
        <p:nvPicPr>
          <p:cNvPr id="5122" name="Picture 2" descr="Church Jury Revokes Former Pastor's Credentials | Western PA Conference of  The UMC">
            <a:extLst>
              <a:ext uri="{FF2B5EF4-FFF2-40B4-BE49-F238E27FC236}">
                <a16:creationId xmlns:a16="http://schemas.microsoft.com/office/drawing/2014/main" id="{767B3E65-07A6-3E4A-9B51-2E63496E3D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262" y="1231392"/>
            <a:ext cx="4967820" cy="4231846"/>
          </a:xfrm>
          <a:prstGeom prst="rect">
            <a:avLst/>
          </a:prstGeom>
          <a:noFill/>
          <a:extLst>
            <a:ext uri="{909E8E84-426E-40DD-AFC4-6F175D3DCCD1}">
              <a14:hiddenFill xmlns:a14="http://schemas.microsoft.com/office/drawing/2010/main">
                <a:solidFill>
                  <a:srgbClr val="FFFFFF"/>
                </a:solidFill>
              </a14:hiddenFill>
            </a:ext>
          </a:extLst>
        </p:spPr>
      </p:pic>
      <p:sp>
        <p:nvSpPr>
          <p:cNvPr id="5126" name="Content Placeholder 5125">
            <a:extLst>
              <a:ext uri="{FF2B5EF4-FFF2-40B4-BE49-F238E27FC236}">
                <a16:creationId xmlns:a16="http://schemas.microsoft.com/office/drawing/2014/main" id="{DD7B1A3A-9E91-4A7C-9859-056EB557F673}"/>
              </a:ext>
            </a:extLst>
          </p:cNvPr>
          <p:cNvSpPr>
            <a:spLocks noGrp="1"/>
          </p:cNvSpPr>
          <p:nvPr>
            <p:ph idx="1"/>
          </p:nvPr>
        </p:nvSpPr>
        <p:spPr>
          <a:xfrm>
            <a:off x="7363968" y="2255492"/>
            <a:ext cx="4262860" cy="3521740"/>
          </a:xfrm>
        </p:spPr>
        <p:txBody>
          <a:bodyPr>
            <a:normAutofit/>
          </a:bodyPr>
          <a:lstStyle/>
          <a:p>
            <a:pPr>
              <a:lnSpc>
                <a:spcPct val="90000"/>
              </a:lnSpc>
            </a:pPr>
            <a:r>
              <a:rPr lang="en-VN" sz="2400" b="1" dirty="0"/>
              <a:t>Complainant</a:t>
            </a:r>
            <a:r>
              <a:rPr lang="en-VN" sz="2400" dirty="0"/>
              <a:t> has:</a:t>
            </a:r>
          </a:p>
          <a:p>
            <a:pPr lvl="1">
              <a:lnSpc>
                <a:spcPct val="90000"/>
              </a:lnSpc>
            </a:pPr>
            <a:r>
              <a:rPr lang="en-US" sz="2400" dirty="0"/>
              <a:t>R</a:t>
            </a:r>
            <a:r>
              <a:rPr lang="en-VN" sz="2400" dirty="0"/>
              <a:t>ight to be heard </a:t>
            </a:r>
          </a:p>
          <a:p>
            <a:pPr lvl="1">
              <a:lnSpc>
                <a:spcPct val="90000"/>
              </a:lnSpc>
            </a:pPr>
            <a:r>
              <a:rPr lang="en-VN" sz="2400" dirty="0"/>
              <a:t>Right to notice of hearings</a:t>
            </a:r>
          </a:p>
          <a:p>
            <a:pPr lvl="1">
              <a:lnSpc>
                <a:spcPct val="90000"/>
              </a:lnSpc>
            </a:pPr>
            <a:r>
              <a:rPr lang="en-VN" sz="2400" dirty="0"/>
              <a:t>Right to counsel</a:t>
            </a:r>
          </a:p>
          <a:p>
            <a:pPr lvl="1">
              <a:lnSpc>
                <a:spcPct val="90000"/>
              </a:lnSpc>
            </a:pPr>
            <a:r>
              <a:rPr lang="en-VN" sz="2400" dirty="0"/>
              <a:t>Right to be informed of resolution</a:t>
            </a:r>
          </a:p>
          <a:p>
            <a:endParaRPr lang="en-US" sz="2000" dirty="0"/>
          </a:p>
        </p:txBody>
      </p:sp>
    </p:spTree>
    <p:extLst>
      <p:ext uri="{BB962C8B-B14F-4D97-AF65-F5344CB8AC3E}">
        <p14:creationId xmlns:p14="http://schemas.microsoft.com/office/powerpoint/2010/main" val="2507557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calcmode="lin" valueType="num">
                                      <p:cBhvr>
                                        <p:cTn id="7" dur="500" fill="hold"/>
                                        <p:tgtEl>
                                          <p:spTgt spid="51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6">
                                            <p:txEl>
                                              <p:pRg st="1" end="1"/>
                                            </p:txEl>
                                          </p:spTgt>
                                        </p:tgtEl>
                                        <p:attrNameLst>
                                          <p:attrName>style.visibility</p:attrName>
                                        </p:attrNameLst>
                                      </p:cBhvr>
                                      <p:to>
                                        <p:strVal val="visible"/>
                                      </p:to>
                                    </p:set>
                                    <p:anim calcmode="lin" valueType="num">
                                      <p:cBhvr>
                                        <p:cTn id="14" dur="500" fill="hold"/>
                                        <p:tgtEl>
                                          <p:spTgt spid="512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6">
                                            <p:txEl>
                                              <p:pRg st="2" end="2"/>
                                            </p:txEl>
                                          </p:spTgt>
                                        </p:tgtEl>
                                        <p:attrNameLst>
                                          <p:attrName>style.visibility</p:attrName>
                                        </p:attrNameLst>
                                      </p:cBhvr>
                                      <p:to>
                                        <p:strVal val="visible"/>
                                      </p:to>
                                    </p:set>
                                    <p:anim calcmode="lin" valueType="num">
                                      <p:cBhvr>
                                        <p:cTn id="21" dur="500" fill="hold"/>
                                        <p:tgtEl>
                                          <p:spTgt spid="512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6">
                                            <p:txEl>
                                              <p:pRg st="3" end="3"/>
                                            </p:txEl>
                                          </p:spTgt>
                                        </p:tgtEl>
                                        <p:attrNameLst>
                                          <p:attrName>style.visibility</p:attrName>
                                        </p:attrNameLst>
                                      </p:cBhvr>
                                      <p:to>
                                        <p:strVal val="visible"/>
                                      </p:to>
                                    </p:set>
                                    <p:anim calcmode="lin" valueType="num">
                                      <p:cBhvr>
                                        <p:cTn id="28" dur="500" fill="hold"/>
                                        <p:tgtEl>
                                          <p:spTgt spid="512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6">
                                            <p:txEl>
                                              <p:pRg st="4" end="4"/>
                                            </p:txEl>
                                          </p:spTgt>
                                        </p:tgtEl>
                                        <p:attrNameLst>
                                          <p:attrName>style.visibility</p:attrName>
                                        </p:attrNameLst>
                                      </p:cBhvr>
                                      <p:to>
                                        <p:strVal val="visible"/>
                                      </p:to>
                                    </p:set>
                                    <p:anim calcmode="lin" valueType="num">
                                      <p:cBhvr>
                                        <p:cTn id="35" dur="500" fill="hold"/>
                                        <p:tgtEl>
                                          <p:spTgt spid="512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2" name="Group 81">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83"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VN"/>
            </a:p>
          </p:txBody>
        </p:sp>
        <p:sp>
          <p:nvSpPr>
            <p:cNvPr id="84"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VN"/>
            </a:p>
          </p:txBody>
        </p:sp>
        <p:sp>
          <p:nvSpPr>
            <p:cNvPr id="85"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VN"/>
            </a:p>
          </p:txBody>
        </p:sp>
        <p:sp>
          <p:nvSpPr>
            <p:cNvPr id="86"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VN"/>
            </a:p>
          </p:txBody>
        </p:sp>
        <p:sp>
          <p:nvSpPr>
            <p:cNvPr id="87"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VN"/>
            </a:p>
          </p:txBody>
        </p:sp>
        <p:sp>
          <p:nvSpPr>
            <p:cNvPr id="88"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VN"/>
            </a:p>
          </p:txBody>
        </p:sp>
        <p:sp>
          <p:nvSpPr>
            <p:cNvPr id="89"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VN"/>
            </a:p>
          </p:txBody>
        </p:sp>
        <p:sp>
          <p:nvSpPr>
            <p:cNvPr id="90"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VN"/>
            </a:p>
          </p:txBody>
        </p:sp>
        <p:sp>
          <p:nvSpPr>
            <p:cNvPr id="91"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VN"/>
            </a:p>
          </p:txBody>
        </p:sp>
        <p:sp>
          <p:nvSpPr>
            <p:cNvPr id="92"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VN"/>
            </a:p>
          </p:txBody>
        </p:sp>
        <p:sp>
          <p:nvSpPr>
            <p:cNvPr id="93"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VN"/>
            </a:p>
          </p:txBody>
        </p:sp>
        <p:sp>
          <p:nvSpPr>
            <p:cNvPr id="94"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VN"/>
            </a:p>
          </p:txBody>
        </p:sp>
      </p:grpSp>
      <p:grpSp>
        <p:nvGrpSpPr>
          <p:cNvPr id="96" name="Group 95">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7"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VN"/>
            </a:p>
          </p:txBody>
        </p:sp>
        <p:sp>
          <p:nvSpPr>
            <p:cNvPr id="98"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VN"/>
            </a:p>
          </p:txBody>
        </p:sp>
        <p:sp>
          <p:nvSpPr>
            <p:cNvPr id="99"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VN"/>
            </a:p>
          </p:txBody>
        </p:sp>
        <p:sp>
          <p:nvSpPr>
            <p:cNvPr id="100"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VN"/>
            </a:p>
          </p:txBody>
        </p:sp>
        <p:sp>
          <p:nvSpPr>
            <p:cNvPr id="101"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VN"/>
            </a:p>
          </p:txBody>
        </p:sp>
        <p:sp>
          <p:nvSpPr>
            <p:cNvPr id="102"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VN"/>
            </a:p>
          </p:txBody>
        </p:sp>
        <p:sp>
          <p:nvSpPr>
            <p:cNvPr id="103"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VN"/>
            </a:p>
          </p:txBody>
        </p:sp>
        <p:sp>
          <p:nvSpPr>
            <p:cNvPr id="104"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VN"/>
            </a:p>
          </p:txBody>
        </p:sp>
        <p:sp>
          <p:nvSpPr>
            <p:cNvPr id="105"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VN"/>
            </a:p>
          </p:txBody>
        </p:sp>
        <p:sp>
          <p:nvSpPr>
            <p:cNvPr id="106"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VN"/>
            </a:p>
          </p:txBody>
        </p:sp>
        <p:sp>
          <p:nvSpPr>
            <p:cNvPr id="107"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VN"/>
            </a:p>
          </p:txBody>
        </p:sp>
        <p:sp>
          <p:nvSpPr>
            <p:cNvPr id="108"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VN"/>
            </a:p>
          </p:txBody>
        </p:sp>
      </p:grpSp>
      <p:sp>
        <p:nvSpPr>
          <p:cNvPr id="2" name="Title 1">
            <a:extLst>
              <a:ext uri="{FF2B5EF4-FFF2-40B4-BE49-F238E27FC236}">
                <a16:creationId xmlns:a16="http://schemas.microsoft.com/office/drawing/2014/main" id="{50E28061-EF6B-814B-A2D8-256B1B2B666E}"/>
              </a:ext>
            </a:extLst>
          </p:cNvPr>
          <p:cNvSpPr>
            <a:spLocks noGrp="1"/>
          </p:cNvSpPr>
          <p:nvPr>
            <p:ph type="title"/>
          </p:nvPr>
        </p:nvSpPr>
        <p:spPr>
          <a:xfrm>
            <a:off x="6483096" y="624110"/>
            <a:ext cx="5021516" cy="1280890"/>
          </a:xfrm>
        </p:spPr>
        <p:txBody>
          <a:bodyPr>
            <a:normAutofit fontScale="90000"/>
          </a:bodyPr>
          <a:lstStyle/>
          <a:p>
            <a:pPr>
              <a:lnSpc>
                <a:spcPct val="90000"/>
              </a:lnSpc>
            </a:pPr>
            <a:r>
              <a:rPr lang="en-VN" b="1" dirty="0"/>
              <a:t>Fair Process Rights of the Respondent </a:t>
            </a:r>
            <a:r>
              <a:rPr lang="en-VN" sz="3100" b="1" dirty="0"/>
              <a:t>¶ 2701.2</a:t>
            </a:r>
          </a:p>
        </p:txBody>
      </p:sp>
      <p:sp>
        <p:nvSpPr>
          <p:cNvPr id="110" name="Rectangle 109">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112"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pic>
        <p:nvPicPr>
          <p:cNvPr id="3" name="Picture 2">
            <a:extLst>
              <a:ext uri="{FF2B5EF4-FFF2-40B4-BE49-F238E27FC236}">
                <a16:creationId xmlns:a16="http://schemas.microsoft.com/office/drawing/2014/main" id="{FA4FBE64-97FC-B44D-BC20-221C795BAEA2}"/>
              </a:ext>
            </a:extLst>
          </p:cNvPr>
          <p:cNvPicPr>
            <a:picLocks noChangeAspect="1"/>
          </p:cNvPicPr>
          <p:nvPr/>
        </p:nvPicPr>
        <p:blipFill rotWithShape="1">
          <a:blip r:embed="rId2"/>
          <a:srcRect r="1998"/>
          <a:stretch/>
        </p:blipFill>
        <p:spPr>
          <a:xfrm>
            <a:off x="-1555" y="1731"/>
            <a:ext cx="4671091" cy="6858000"/>
          </a:xfrm>
          <a:prstGeom prst="rect">
            <a:avLst/>
          </a:prstGeom>
        </p:spPr>
      </p:pic>
      <p:sp>
        <p:nvSpPr>
          <p:cNvPr id="7" name="Content Placeholder 6">
            <a:extLst>
              <a:ext uri="{FF2B5EF4-FFF2-40B4-BE49-F238E27FC236}">
                <a16:creationId xmlns:a16="http://schemas.microsoft.com/office/drawing/2014/main" id="{B1C29EBC-2772-B44C-907F-4DEBF45CE672}"/>
              </a:ext>
            </a:extLst>
          </p:cNvPr>
          <p:cNvSpPr>
            <a:spLocks noGrp="1"/>
          </p:cNvSpPr>
          <p:nvPr>
            <p:ph idx="1"/>
          </p:nvPr>
        </p:nvSpPr>
        <p:spPr>
          <a:xfrm>
            <a:off x="6438191" y="2133600"/>
            <a:ext cx="5192155" cy="4370196"/>
          </a:xfrm>
        </p:spPr>
        <p:txBody>
          <a:bodyPr>
            <a:normAutofit/>
          </a:bodyPr>
          <a:lstStyle/>
          <a:p>
            <a:pPr marL="298450" lvl="1" indent="-298450"/>
            <a:r>
              <a:rPr lang="en-VN" sz="2200" b="1" dirty="0"/>
              <a:t>Respondent</a:t>
            </a:r>
            <a:r>
              <a:rPr lang="en-VN" sz="2200" dirty="0"/>
              <a:t> has:</a:t>
            </a:r>
          </a:p>
          <a:p>
            <a:pPr marL="698500" lvl="2" indent="-298450"/>
            <a:r>
              <a:rPr lang="en-VN" sz="2200" dirty="0"/>
              <a:t>Right to be heard</a:t>
            </a:r>
          </a:p>
          <a:p>
            <a:pPr marL="698500" lvl="2" indent="-298450"/>
            <a:r>
              <a:rPr lang="en-VN" sz="2200" dirty="0"/>
              <a:t>Right to notice of hearings</a:t>
            </a:r>
          </a:p>
          <a:p>
            <a:pPr marL="698500" lvl="2" indent="-298450"/>
            <a:r>
              <a:rPr lang="en-VN" sz="2200" dirty="0"/>
              <a:t>Right to counsel</a:t>
            </a:r>
          </a:p>
          <a:p>
            <a:pPr marL="698500" lvl="2" indent="-298450"/>
            <a:r>
              <a:rPr lang="en-VN" sz="2200" dirty="0"/>
              <a:t>Right against double jeopardy</a:t>
            </a:r>
          </a:p>
          <a:p>
            <a:pPr marL="698500" lvl="2" indent="-298450"/>
            <a:r>
              <a:rPr lang="en-VN" sz="2200" dirty="0"/>
              <a:t>Right of access to records</a:t>
            </a:r>
          </a:p>
          <a:p>
            <a:pPr marL="698500" lvl="2" indent="-298450"/>
            <a:r>
              <a:rPr lang="en-VN" sz="2200" dirty="0"/>
              <a:t>Right to be presumed innocent</a:t>
            </a:r>
          </a:p>
          <a:p>
            <a:pPr marL="0" indent="0">
              <a:buNone/>
            </a:pPr>
            <a:r>
              <a:rPr lang="en-VN" sz="2200" b="1" dirty="0"/>
              <a:t>Possible</a:t>
            </a:r>
            <a:r>
              <a:rPr lang="en-VN" sz="2200" dirty="0"/>
              <a:t>: Right to racially diverse and gender-inclusive Trial Court? </a:t>
            </a:r>
            <a:r>
              <a:rPr lang="en-VN" sz="1600" dirty="0"/>
              <a:t>¶¶ 2709.2, 2713.3(a)</a:t>
            </a:r>
            <a:endParaRPr lang="en-VN" sz="2200" dirty="0"/>
          </a:p>
        </p:txBody>
      </p:sp>
    </p:spTree>
    <p:extLst>
      <p:ext uri="{BB962C8B-B14F-4D97-AF65-F5344CB8AC3E}">
        <p14:creationId xmlns:p14="http://schemas.microsoft.com/office/powerpoint/2010/main" val="13706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down)">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2F21E579-4785-4A4E-8D09-42E5246D8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28061-EF6B-814B-A2D8-256B1B2B666E}"/>
              </a:ext>
            </a:extLst>
          </p:cNvPr>
          <p:cNvSpPr>
            <a:spLocks noGrp="1"/>
          </p:cNvSpPr>
          <p:nvPr>
            <p:ph type="title"/>
          </p:nvPr>
        </p:nvSpPr>
        <p:spPr>
          <a:xfrm>
            <a:off x="649224" y="645106"/>
            <a:ext cx="5122652" cy="1259894"/>
          </a:xfrm>
        </p:spPr>
        <p:txBody>
          <a:bodyPr>
            <a:normAutofit/>
          </a:bodyPr>
          <a:lstStyle/>
          <a:p>
            <a:r>
              <a:rPr lang="en-VN" b="1" dirty="0"/>
              <a:t>Fair Process Rights of the Church </a:t>
            </a:r>
            <a:r>
              <a:rPr lang="en-VN" sz="2800" b="1" dirty="0"/>
              <a:t>¶ 2701.3</a:t>
            </a:r>
            <a:endParaRPr lang="en-VN" b="1" dirty="0"/>
          </a:p>
        </p:txBody>
      </p:sp>
      <p:sp>
        <p:nvSpPr>
          <p:cNvPr id="149" name="Rectangle 148">
            <a:extLst>
              <a:ext uri="{FF2B5EF4-FFF2-40B4-BE49-F238E27FC236}">
                <a16:creationId xmlns:a16="http://schemas.microsoft.com/office/drawing/2014/main" id="{3BE96D34-9D7C-4984-961D-7165FA216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pic>
        <p:nvPicPr>
          <p:cNvPr id="3086" name="Picture 14" descr="Judicial Council upholds security of appointment | United Methodist News  Service">
            <a:extLst>
              <a:ext uri="{FF2B5EF4-FFF2-40B4-BE49-F238E27FC236}">
                <a16:creationId xmlns:a16="http://schemas.microsoft.com/office/drawing/2014/main" id="{8C719372-057A-BD44-BD65-F1BEF2C91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9" r="17884" b="1"/>
          <a:stretch/>
        </p:blipFill>
        <p:spPr bwMode="auto">
          <a:xfrm>
            <a:off x="6091916" y="645106"/>
            <a:ext cx="5451627" cy="5247747"/>
          </a:xfrm>
          <a:prstGeom prst="rect">
            <a:avLst/>
          </a:prstGeom>
          <a:noFill/>
          <a:extLst>
            <a:ext uri="{909E8E84-426E-40DD-AFC4-6F175D3DCCD1}">
              <a14:hiddenFill xmlns:a14="http://schemas.microsoft.com/office/drawing/2010/main">
                <a:solidFill>
                  <a:srgbClr val="FFFFFF"/>
                </a:solidFill>
              </a14:hiddenFill>
            </a:ext>
          </a:extLst>
        </p:spPr>
      </p:pic>
      <p:sp>
        <p:nvSpPr>
          <p:cNvPr id="151"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6">
            <a:extLst>
              <a:ext uri="{FF2B5EF4-FFF2-40B4-BE49-F238E27FC236}">
                <a16:creationId xmlns:a16="http://schemas.microsoft.com/office/drawing/2014/main" id="{009DDD5B-4DEF-7045-B861-9D6CF2F2B6CB}"/>
              </a:ext>
            </a:extLst>
          </p:cNvPr>
          <p:cNvSpPr>
            <a:spLocks noGrp="1"/>
          </p:cNvSpPr>
          <p:nvPr>
            <p:ph idx="1"/>
          </p:nvPr>
        </p:nvSpPr>
        <p:spPr>
          <a:xfrm>
            <a:off x="649288" y="2133600"/>
            <a:ext cx="5122862" cy="3759200"/>
          </a:xfrm>
        </p:spPr>
        <p:txBody>
          <a:bodyPr>
            <a:normAutofit/>
          </a:bodyPr>
          <a:lstStyle/>
          <a:p>
            <a:pPr marL="311150" lvl="2" indent="-311150"/>
            <a:r>
              <a:rPr lang="en-VN" sz="2400" dirty="0"/>
              <a:t>The </a:t>
            </a:r>
            <a:r>
              <a:rPr lang="en-VN" sz="2400" b="1" dirty="0"/>
              <a:t>Church</a:t>
            </a:r>
            <a:r>
              <a:rPr lang="en-VN" sz="2400" dirty="0"/>
              <a:t> has:</a:t>
            </a:r>
          </a:p>
          <a:p>
            <a:pPr marL="758825" lvl="3" indent="-298450"/>
            <a:r>
              <a:rPr lang="en-VN" sz="2400" dirty="0"/>
              <a:t>Right to be heard</a:t>
            </a:r>
          </a:p>
          <a:p>
            <a:pPr marL="758825" lvl="3" indent="-298450"/>
            <a:r>
              <a:rPr lang="en-VN" sz="2400" dirty="0"/>
              <a:t>Right of access to records</a:t>
            </a:r>
          </a:p>
          <a:p>
            <a:pPr marL="0" indent="0">
              <a:buNone/>
            </a:pPr>
            <a:r>
              <a:rPr lang="en-VN" sz="2400" b="1" dirty="0"/>
              <a:t>Possible</a:t>
            </a:r>
            <a:r>
              <a:rPr lang="en-VN" sz="2400" dirty="0"/>
              <a:t>: Right to racially diverse and gender-inclusive Trial Court? ¶¶ 2709.2, 2713.3(a)</a:t>
            </a:r>
          </a:p>
          <a:p>
            <a:pPr marL="0" indent="0">
              <a:buNone/>
            </a:pPr>
            <a:endParaRPr lang="en-VN" sz="2400" dirty="0"/>
          </a:p>
        </p:txBody>
      </p:sp>
    </p:spTree>
    <p:extLst>
      <p:ext uri="{BB962C8B-B14F-4D97-AF65-F5344CB8AC3E}">
        <p14:creationId xmlns:p14="http://schemas.microsoft.com/office/powerpoint/2010/main" val="404957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trips(down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strips(down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strips(down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strips(down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61FC-447E-6B4E-A772-DCF54A80F33F}"/>
              </a:ext>
            </a:extLst>
          </p:cNvPr>
          <p:cNvSpPr>
            <a:spLocks noGrp="1"/>
          </p:cNvSpPr>
          <p:nvPr>
            <p:ph type="title"/>
          </p:nvPr>
        </p:nvSpPr>
        <p:spPr>
          <a:xfrm>
            <a:off x="1642013" y="637362"/>
            <a:ext cx="8911687" cy="1280890"/>
          </a:xfrm>
        </p:spPr>
        <p:txBody>
          <a:bodyPr/>
          <a:lstStyle/>
          <a:p>
            <a:r>
              <a:rPr lang="en-VN" b="1" dirty="0"/>
              <a:t>The Five Phases of the Judicial Process</a:t>
            </a:r>
            <a:endParaRPr lang="en-VN" dirty="0"/>
          </a:p>
        </p:txBody>
      </p:sp>
      <p:graphicFrame>
        <p:nvGraphicFramePr>
          <p:cNvPr id="4" name="Content Placeholder 3">
            <a:extLst>
              <a:ext uri="{FF2B5EF4-FFF2-40B4-BE49-F238E27FC236}">
                <a16:creationId xmlns:a16="http://schemas.microsoft.com/office/drawing/2014/main" id="{863CB792-532C-CE4F-9C69-44ED7408D670}"/>
              </a:ext>
            </a:extLst>
          </p:cNvPr>
          <p:cNvGraphicFramePr>
            <a:graphicFrameLocks noGrp="1"/>
          </p:cNvGraphicFramePr>
          <p:nvPr>
            <p:ph idx="1"/>
          </p:nvPr>
        </p:nvGraphicFramePr>
        <p:xfrm>
          <a:off x="1638300"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CB061A-3B9F-A64B-A5A2-876D9045D616}"/>
              </a:ext>
            </a:extLst>
          </p:cNvPr>
          <p:cNvSpPr txBox="1"/>
          <p:nvPr/>
        </p:nvSpPr>
        <p:spPr>
          <a:xfrm>
            <a:off x="2377440" y="3707023"/>
            <a:ext cx="323557" cy="400110"/>
          </a:xfrm>
          <a:prstGeom prst="rect">
            <a:avLst/>
          </a:prstGeom>
          <a:noFill/>
        </p:spPr>
        <p:txBody>
          <a:bodyPr wrap="square" rtlCol="0">
            <a:spAutoFit/>
          </a:bodyPr>
          <a:lstStyle/>
          <a:p>
            <a:r>
              <a:rPr lang="en-VN" sz="2000" b="1" dirty="0"/>
              <a:t>1</a:t>
            </a:r>
          </a:p>
        </p:txBody>
      </p:sp>
      <p:sp>
        <p:nvSpPr>
          <p:cNvPr id="6" name="TextBox 5">
            <a:extLst>
              <a:ext uri="{FF2B5EF4-FFF2-40B4-BE49-F238E27FC236}">
                <a16:creationId xmlns:a16="http://schemas.microsoft.com/office/drawing/2014/main" id="{A1289A8B-D834-154B-AE27-197314D18A7C}"/>
              </a:ext>
            </a:extLst>
          </p:cNvPr>
          <p:cNvSpPr txBox="1"/>
          <p:nvPr/>
        </p:nvSpPr>
        <p:spPr>
          <a:xfrm>
            <a:off x="4161692" y="3257081"/>
            <a:ext cx="323557" cy="400110"/>
          </a:xfrm>
          <a:prstGeom prst="rect">
            <a:avLst/>
          </a:prstGeom>
          <a:noFill/>
        </p:spPr>
        <p:txBody>
          <a:bodyPr wrap="square" rtlCol="0">
            <a:spAutoFit/>
          </a:bodyPr>
          <a:lstStyle/>
          <a:p>
            <a:r>
              <a:rPr lang="en-VN" sz="2000" b="1" dirty="0"/>
              <a:t>2</a:t>
            </a:r>
          </a:p>
        </p:txBody>
      </p:sp>
      <p:sp>
        <p:nvSpPr>
          <p:cNvPr id="7" name="TextBox 6">
            <a:extLst>
              <a:ext uri="{FF2B5EF4-FFF2-40B4-BE49-F238E27FC236}">
                <a16:creationId xmlns:a16="http://schemas.microsoft.com/office/drawing/2014/main" id="{50D98459-54AD-6E4A-82C1-4419CE9A5C9F}"/>
              </a:ext>
            </a:extLst>
          </p:cNvPr>
          <p:cNvSpPr txBox="1"/>
          <p:nvPr/>
        </p:nvSpPr>
        <p:spPr>
          <a:xfrm>
            <a:off x="5948289" y="2814770"/>
            <a:ext cx="323557" cy="400110"/>
          </a:xfrm>
          <a:prstGeom prst="rect">
            <a:avLst/>
          </a:prstGeom>
          <a:noFill/>
        </p:spPr>
        <p:txBody>
          <a:bodyPr wrap="square" rtlCol="0">
            <a:spAutoFit/>
          </a:bodyPr>
          <a:lstStyle/>
          <a:p>
            <a:r>
              <a:rPr lang="en-VN" sz="2000" b="1" dirty="0"/>
              <a:t>3</a:t>
            </a:r>
          </a:p>
        </p:txBody>
      </p:sp>
      <p:sp>
        <p:nvSpPr>
          <p:cNvPr id="8" name="TextBox 7">
            <a:extLst>
              <a:ext uri="{FF2B5EF4-FFF2-40B4-BE49-F238E27FC236}">
                <a16:creationId xmlns:a16="http://schemas.microsoft.com/office/drawing/2014/main" id="{C258025D-AD1A-B242-883D-67ABB985537B}"/>
              </a:ext>
            </a:extLst>
          </p:cNvPr>
          <p:cNvSpPr txBox="1"/>
          <p:nvPr/>
        </p:nvSpPr>
        <p:spPr>
          <a:xfrm>
            <a:off x="7765367" y="2372456"/>
            <a:ext cx="323557" cy="400110"/>
          </a:xfrm>
          <a:prstGeom prst="rect">
            <a:avLst/>
          </a:prstGeom>
          <a:noFill/>
        </p:spPr>
        <p:txBody>
          <a:bodyPr wrap="square" rtlCol="0">
            <a:spAutoFit/>
          </a:bodyPr>
          <a:lstStyle/>
          <a:p>
            <a:r>
              <a:rPr lang="en-VN" sz="2000" b="1" dirty="0"/>
              <a:t>4</a:t>
            </a:r>
          </a:p>
        </p:txBody>
      </p:sp>
      <p:sp>
        <p:nvSpPr>
          <p:cNvPr id="9" name="TextBox 8">
            <a:extLst>
              <a:ext uri="{FF2B5EF4-FFF2-40B4-BE49-F238E27FC236}">
                <a16:creationId xmlns:a16="http://schemas.microsoft.com/office/drawing/2014/main" id="{188FEA44-B172-1A41-9A33-B3E440BA397D}"/>
              </a:ext>
            </a:extLst>
          </p:cNvPr>
          <p:cNvSpPr txBox="1"/>
          <p:nvPr/>
        </p:nvSpPr>
        <p:spPr>
          <a:xfrm>
            <a:off x="9566031" y="1918252"/>
            <a:ext cx="323557" cy="400110"/>
          </a:xfrm>
          <a:prstGeom prst="rect">
            <a:avLst/>
          </a:prstGeom>
          <a:noFill/>
        </p:spPr>
        <p:txBody>
          <a:bodyPr wrap="square" rtlCol="0">
            <a:spAutoFit/>
          </a:bodyPr>
          <a:lstStyle/>
          <a:p>
            <a:r>
              <a:rPr lang="en-VN" sz="2000" b="1" dirty="0"/>
              <a:t>5</a:t>
            </a:r>
          </a:p>
        </p:txBody>
      </p:sp>
    </p:spTree>
    <p:extLst>
      <p:ext uri="{BB962C8B-B14F-4D97-AF65-F5344CB8AC3E}">
        <p14:creationId xmlns:p14="http://schemas.microsoft.com/office/powerpoint/2010/main" val="23974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VN"/>
          </a:p>
        </p:txBody>
      </p:sp>
      <p:sp>
        <p:nvSpPr>
          <p:cNvPr id="2" name="Title 1">
            <a:extLst>
              <a:ext uri="{FF2B5EF4-FFF2-40B4-BE49-F238E27FC236}">
                <a16:creationId xmlns:a16="http://schemas.microsoft.com/office/drawing/2014/main" id="{5F13EE31-974C-CB48-A529-2ADF4D8541CC}"/>
              </a:ext>
            </a:extLst>
          </p:cNvPr>
          <p:cNvSpPr>
            <a:spLocks noGrp="1"/>
          </p:cNvSpPr>
          <p:nvPr>
            <p:ph type="title"/>
          </p:nvPr>
        </p:nvSpPr>
        <p:spPr>
          <a:xfrm>
            <a:off x="1843391" y="624110"/>
            <a:ext cx="9383408" cy="1280890"/>
          </a:xfrm>
        </p:spPr>
        <p:txBody>
          <a:bodyPr>
            <a:normAutofit/>
          </a:bodyPr>
          <a:lstStyle/>
          <a:p>
            <a:r>
              <a:rPr lang="en-VN" sz="4000" b="1" dirty="0">
                <a:solidFill>
                  <a:srgbClr val="FFFFFF"/>
                </a:solidFill>
              </a:rPr>
              <a:t>Phase 1: Referral to COI</a:t>
            </a:r>
            <a:br>
              <a:rPr lang="en-US" dirty="0"/>
            </a:br>
            <a:endParaRPr lang="en-VN" dirty="0">
              <a:solidFill>
                <a:srgbClr val="FFFFFF"/>
              </a:solidFill>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VN"/>
          </a:p>
        </p:txBody>
      </p:sp>
      <p:graphicFrame>
        <p:nvGraphicFramePr>
          <p:cNvPr id="8" name="Content Placeholder 3">
            <a:extLst>
              <a:ext uri="{FF2B5EF4-FFF2-40B4-BE49-F238E27FC236}">
                <a16:creationId xmlns:a16="http://schemas.microsoft.com/office/drawing/2014/main" id="{E2500FB7-697F-674C-A1D8-8BAFE705E579}"/>
              </a:ext>
            </a:extLst>
          </p:cNvPr>
          <p:cNvGraphicFramePr>
            <a:graphicFrameLocks noGrp="1"/>
          </p:cNvGraphicFramePr>
          <p:nvPr>
            <p:ph idx="1"/>
            <p:extLst>
              <p:ext uri="{D42A27DB-BD31-4B8C-83A1-F6EECF244321}">
                <p14:modId xmlns:p14="http://schemas.microsoft.com/office/powerpoint/2010/main" val="3709238406"/>
              </p:ext>
            </p:extLst>
          </p:nvPr>
        </p:nvGraphicFramePr>
        <p:xfrm>
          <a:off x="1843087" y="2930805"/>
          <a:ext cx="9383712" cy="328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iped Right Arrow 4">
            <a:extLst>
              <a:ext uri="{FF2B5EF4-FFF2-40B4-BE49-F238E27FC236}">
                <a16:creationId xmlns:a16="http://schemas.microsoft.com/office/drawing/2014/main" id="{9EF7FEA9-895A-4745-A4B0-700072E3708B}"/>
              </a:ext>
            </a:extLst>
          </p:cNvPr>
          <p:cNvSpPr/>
          <p:nvPr/>
        </p:nvSpPr>
        <p:spPr>
          <a:xfrm rot="5400000">
            <a:off x="2299255" y="3874706"/>
            <a:ext cx="1204564" cy="413359"/>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4518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043D-D138-9041-BDE4-7005A9E1412A}"/>
              </a:ext>
            </a:extLst>
          </p:cNvPr>
          <p:cNvSpPr>
            <a:spLocks noGrp="1"/>
          </p:cNvSpPr>
          <p:nvPr>
            <p:ph type="title"/>
          </p:nvPr>
        </p:nvSpPr>
        <p:spPr/>
        <p:txBody>
          <a:bodyPr/>
          <a:lstStyle/>
          <a:p>
            <a:r>
              <a:rPr lang="en-VN" b="1" dirty="0"/>
              <a:t>The Work of Counsel for the Church</a:t>
            </a:r>
          </a:p>
        </p:txBody>
      </p:sp>
      <p:sp>
        <p:nvSpPr>
          <p:cNvPr id="3" name="Content Placeholder 2">
            <a:extLst>
              <a:ext uri="{FF2B5EF4-FFF2-40B4-BE49-F238E27FC236}">
                <a16:creationId xmlns:a16="http://schemas.microsoft.com/office/drawing/2014/main" id="{6405FAC0-82DB-B643-BB20-BD8E8CEFF4B1}"/>
              </a:ext>
            </a:extLst>
          </p:cNvPr>
          <p:cNvSpPr>
            <a:spLocks noGrp="1"/>
          </p:cNvSpPr>
          <p:nvPr>
            <p:ph idx="1"/>
          </p:nvPr>
        </p:nvSpPr>
        <p:spPr>
          <a:xfrm>
            <a:off x="1786759" y="1482878"/>
            <a:ext cx="9717853" cy="5375121"/>
          </a:xfrm>
        </p:spPr>
        <p:txBody>
          <a:bodyPr>
            <a:normAutofit fontScale="92500" lnSpcReduction="20000"/>
          </a:bodyPr>
          <a:lstStyle/>
          <a:p>
            <a:r>
              <a:rPr lang="en-VN" sz="2100" b="1" dirty="0"/>
              <a:t>When reviewing</a:t>
            </a:r>
            <a:r>
              <a:rPr lang="en-VN" sz="2100" dirty="0"/>
              <a:t> </a:t>
            </a:r>
            <a:r>
              <a:rPr lang="en-VN" sz="2100" b="1" dirty="0"/>
              <a:t>the complaint(s)</a:t>
            </a:r>
            <a:r>
              <a:rPr lang="en-VN" sz="2100" dirty="0"/>
              <a:t>, the Counsel for the Church:</a:t>
            </a:r>
          </a:p>
          <a:p>
            <a:pPr lvl="1"/>
            <a:r>
              <a:rPr lang="en-VN" sz="2100" dirty="0"/>
              <a:t>has to make sure that the case file is complete—including documents from supervisory response and other relevant materials.</a:t>
            </a:r>
          </a:p>
          <a:p>
            <a:pPr lvl="1"/>
            <a:r>
              <a:rPr lang="en-VN" sz="2100" dirty="0"/>
              <a:t>needs to separate judicial from administrative matters and focus </a:t>
            </a:r>
            <a:r>
              <a:rPr lang="en-VN" sz="2100" u="sng" dirty="0"/>
              <a:t>only</a:t>
            </a:r>
            <a:r>
              <a:rPr lang="en-VN" sz="2100" dirty="0"/>
              <a:t> on the judicial. </a:t>
            </a:r>
          </a:p>
          <a:p>
            <a:pPr lvl="1"/>
            <a:r>
              <a:rPr lang="en-VN" sz="2100" dirty="0"/>
              <a:t>must notify Bishop if he/she determines that the case contains administrative issues and, if warranted, refer them back to the Bishop/Cabinet. In complex multi-complaint cases, CC should seek authorization to prosecute remaining judicial matters.</a:t>
            </a:r>
          </a:p>
          <a:p>
            <a:pPr lvl="1"/>
            <a:r>
              <a:rPr lang="en-VN" sz="2100" dirty="0"/>
              <a:t>may conduct further investigation to collect evidence: interviewing witnesses, requesting documents from law enforcement authorities, accessing open-source materials.</a:t>
            </a:r>
          </a:p>
          <a:p>
            <a:pPr lvl="1"/>
            <a:r>
              <a:rPr lang="en-VN" sz="2100" dirty="0"/>
              <a:t>makes independent determination as to whether the evidence supports the allegations.</a:t>
            </a:r>
          </a:p>
          <a:p>
            <a:pPr lvl="1"/>
            <a:r>
              <a:rPr lang="en-US" sz="2100" dirty="0"/>
              <a:t>m</a:t>
            </a:r>
            <a:r>
              <a:rPr lang="en-VN" sz="2100" dirty="0"/>
              <a:t>ust consider the statute of limitations </a:t>
            </a:r>
            <a:r>
              <a:rPr lang="en-VN" sz="2100" u="sng" dirty="0"/>
              <a:t>prior</a:t>
            </a:r>
            <a:r>
              <a:rPr lang="en-VN" sz="2100" dirty="0"/>
              <a:t> to submitting the judicial complaint. ¶ 2704.2(a)</a:t>
            </a:r>
          </a:p>
          <a:p>
            <a:pPr lvl="1"/>
            <a:r>
              <a:rPr lang="en-VN" sz="2100" dirty="0"/>
              <a:t>may request that reasonable expenses (e.g. Assistant Counsel, office supplies) be paid by the annual conference.</a:t>
            </a:r>
          </a:p>
          <a:p>
            <a:pPr marL="457200" lvl="1" indent="0">
              <a:buNone/>
            </a:pPr>
            <a:endParaRPr lang="en-VN" dirty="0"/>
          </a:p>
          <a:p>
            <a:pPr lvl="1"/>
            <a:endParaRPr lang="en-VN" dirty="0"/>
          </a:p>
        </p:txBody>
      </p:sp>
    </p:spTree>
    <p:extLst>
      <p:ext uri="{BB962C8B-B14F-4D97-AF65-F5344CB8AC3E}">
        <p14:creationId xmlns:p14="http://schemas.microsoft.com/office/powerpoint/2010/main" val="33922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EA1AE-9FCF-7C44-95D6-D46D9A189418}"/>
              </a:ext>
            </a:extLst>
          </p:cNvPr>
          <p:cNvSpPr>
            <a:spLocks noGrp="1"/>
          </p:cNvSpPr>
          <p:nvPr>
            <p:ph type="title"/>
          </p:nvPr>
        </p:nvSpPr>
        <p:spPr>
          <a:xfrm>
            <a:off x="1433889" y="1059872"/>
            <a:ext cx="3012216" cy="4851349"/>
          </a:xfrm>
        </p:spPr>
        <p:txBody>
          <a:bodyPr>
            <a:normAutofit/>
          </a:bodyPr>
          <a:lstStyle/>
          <a:p>
            <a:pPr algn="r"/>
            <a:r>
              <a:rPr lang="en-VN" sz="3200" b="1" i="1" dirty="0"/>
              <a:t>Preparing the Judicial Complaint     </a:t>
            </a:r>
            <a:r>
              <a:rPr lang="en-VN" sz="2800" b="1" dirty="0"/>
              <a:t>¶ 2704.2</a:t>
            </a:r>
            <a:endParaRPr lang="en-VN" sz="3200" b="1" dirty="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VN"/>
          </a:p>
        </p:txBody>
      </p:sp>
      <p:sp>
        <p:nvSpPr>
          <p:cNvPr id="3" name="Content Placeholder 2">
            <a:extLst>
              <a:ext uri="{FF2B5EF4-FFF2-40B4-BE49-F238E27FC236}">
                <a16:creationId xmlns:a16="http://schemas.microsoft.com/office/drawing/2014/main" id="{A3C87CAC-C0A2-194F-BAC7-83CE74F0FF1E}"/>
              </a:ext>
            </a:extLst>
          </p:cNvPr>
          <p:cNvSpPr>
            <a:spLocks noGrp="1"/>
          </p:cNvSpPr>
          <p:nvPr>
            <p:ph idx="1"/>
          </p:nvPr>
        </p:nvSpPr>
        <p:spPr>
          <a:xfrm>
            <a:off x="5088835" y="725557"/>
            <a:ext cx="6415777" cy="5714999"/>
          </a:xfrm>
        </p:spPr>
        <p:txBody>
          <a:bodyPr>
            <a:normAutofit/>
          </a:bodyPr>
          <a:lstStyle/>
          <a:p>
            <a:r>
              <a:rPr lang="en-US" sz="2000" dirty="0"/>
              <a:t>If Counsel for the Church determines that there is sufficient evidence, he/she shall:</a:t>
            </a:r>
          </a:p>
          <a:p>
            <a:pPr lvl="1"/>
            <a:r>
              <a:rPr lang="en-US" sz="2000" dirty="0"/>
              <a:t>draft and sign a judicial complaint </a:t>
            </a:r>
          </a:p>
          <a:p>
            <a:pPr lvl="1"/>
            <a:r>
              <a:rPr lang="en-US" sz="2000" dirty="0"/>
              <a:t>attach as exhibits all relevant written materials, including but not limited to information from the supervisory process and a suggested list of witnesses as deemed appropriate </a:t>
            </a:r>
          </a:p>
          <a:p>
            <a:pPr lvl="1"/>
            <a:r>
              <a:rPr lang="en-US" sz="2000" dirty="0"/>
              <a:t>forward the judicial complaint to the chairperson of the Conference Committee on Investigation </a:t>
            </a:r>
          </a:p>
          <a:p>
            <a:pPr lvl="1"/>
            <a:r>
              <a:rPr lang="en-US" sz="2000" dirty="0"/>
              <a:t>send copy of the complaint and documentary evidence to the Respondent, Complainant, and Bishop (“</a:t>
            </a:r>
            <a:r>
              <a:rPr lang="en-US" sz="2000" i="1" dirty="0"/>
              <a:t>discovery</a:t>
            </a:r>
            <a:r>
              <a:rPr lang="en-US" sz="2000" dirty="0"/>
              <a:t>”).</a:t>
            </a:r>
          </a:p>
          <a:p>
            <a:pPr lvl="1"/>
            <a:endParaRPr lang="en-US" sz="2000" dirty="0"/>
          </a:p>
          <a:p>
            <a:pPr marL="0" indent="0">
              <a:buNone/>
            </a:pPr>
            <a:endParaRPr lang="en-VN" sz="2000" dirty="0"/>
          </a:p>
        </p:txBody>
      </p:sp>
    </p:spTree>
    <p:extLst>
      <p:ext uri="{BB962C8B-B14F-4D97-AF65-F5344CB8AC3E}">
        <p14:creationId xmlns:p14="http://schemas.microsoft.com/office/powerpoint/2010/main" val="407165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18908</TotalTime>
  <Words>1976</Words>
  <Application>Microsoft Macintosh PowerPoint</Application>
  <PresentationFormat>Widescreen</PresentationFormat>
  <Paragraphs>231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Century Gothic</vt:lpstr>
      <vt:lpstr>Goudy Old Style</vt:lpstr>
      <vt:lpstr>Wingdings</vt:lpstr>
      <vt:lpstr>Wingdings 3</vt:lpstr>
      <vt:lpstr>Wisp</vt:lpstr>
      <vt:lpstr>PowerPoint Presentation</vt:lpstr>
      <vt:lpstr>Constitutional Principle #2 Fair Process</vt:lpstr>
      <vt:lpstr>Fair Process Rights of the Complainant         ¶ 2701.1</vt:lpstr>
      <vt:lpstr>Fair Process Rights of the Respondent ¶ 2701.2</vt:lpstr>
      <vt:lpstr>Fair Process Rights of the Church ¶ 2701.3</vt:lpstr>
      <vt:lpstr>The Five Phases of the Judicial Process</vt:lpstr>
      <vt:lpstr>Phase 1: Referral to COI </vt:lpstr>
      <vt:lpstr>The Work of Counsel for the Church</vt:lpstr>
      <vt:lpstr>Preparing the Judicial Complaint     ¶ 2704.2</vt:lpstr>
      <vt:lpstr>Form of the Judicial Complaint     ¶ 2705</vt:lpstr>
      <vt:lpstr>Phase 2: Investigation </vt:lpstr>
      <vt:lpstr>Composition of the Committee on Investigation ¶ 2703.2</vt:lpstr>
      <vt:lpstr>Role of Committee on Investigation  ¶ 2706</vt:lpstr>
      <vt:lpstr>Overview of COI Procedures</vt:lpstr>
      <vt:lpstr>What happens if COI decides not to certify Bill of Charges?</vt:lpstr>
      <vt:lpstr>What is an “interlocutory appeal” and where is it enacted in the Discipline?</vt:lpstr>
      <vt:lpstr>¶ 2716.10</vt:lpstr>
      <vt:lpstr>Phase 3: Pre-Trial </vt:lpstr>
      <vt:lpstr>Overview of Pre-Trial</vt:lpstr>
      <vt:lpstr>Phase 4: Trial </vt:lpstr>
      <vt:lpstr>Organization &amp; Composition of Trial Court</vt:lpstr>
      <vt:lpstr>Overview of Trial</vt:lpstr>
      <vt:lpstr>Rules of Evidence</vt:lpstr>
      <vt:lpstr>Phase 5: Appeal </vt:lpstr>
      <vt:lpstr>Overview of Appeals Process</vt:lpstr>
      <vt:lpstr>Standard of Appellate Review ¶ 2716.7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JUDICIAL ADMINISTRATION AND  PROCESS</dc:title>
  <dc:creator>Luan-Vu Tran</dc:creator>
  <cp:lastModifiedBy>Luan-Vu Tran</cp:lastModifiedBy>
  <cp:revision>144</cp:revision>
  <dcterms:created xsi:type="dcterms:W3CDTF">2021-04-25T02:50:52Z</dcterms:created>
  <dcterms:modified xsi:type="dcterms:W3CDTF">2025-09-20T21:20:49Z</dcterms:modified>
</cp:coreProperties>
</file>